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9144000" cy="6858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91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33756" y="1635251"/>
            <a:ext cx="7265034" cy="4197350"/>
          </a:xfrm>
          <a:custGeom>
            <a:avLst/>
            <a:gdLst/>
            <a:ahLst/>
            <a:cxnLst/>
            <a:rect l="l" t="t" r="r" b="b"/>
            <a:pathLst>
              <a:path w="7265034" h="4197350">
                <a:moveTo>
                  <a:pt x="0" y="4197096"/>
                </a:moveTo>
                <a:lnTo>
                  <a:pt x="7264908" y="4197096"/>
                </a:lnTo>
                <a:lnTo>
                  <a:pt x="7264908" y="0"/>
                </a:lnTo>
                <a:lnTo>
                  <a:pt x="0" y="0"/>
                </a:lnTo>
                <a:lnTo>
                  <a:pt x="0" y="4197096"/>
                </a:lnTo>
                <a:close/>
              </a:path>
            </a:pathLst>
          </a:custGeom>
          <a:solidFill>
            <a:srgbClr val="2DBA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334010" cy="6858000"/>
          </a:xfrm>
          <a:custGeom>
            <a:avLst/>
            <a:gdLst/>
            <a:ahLst/>
            <a:cxnLst/>
            <a:rect l="l" t="t" r="r" b="b"/>
            <a:pathLst>
              <a:path w="334010" h="6858000">
                <a:moveTo>
                  <a:pt x="333756" y="5832348"/>
                </a:moveTo>
                <a:lnTo>
                  <a:pt x="0" y="5832348"/>
                </a:lnTo>
                <a:lnTo>
                  <a:pt x="0" y="6858000"/>
                </a:lnTo>
                <a:lnTo>
                  <a:pt x="333756" y="6858000"/>
                </a:lnTo>
                <a:lnTo>
                  <a:pt x="333756" y="5832348"/>
                </a:lnTo>
                <a:close/>
              </a:path>
              <a:path w="334010" h="6858000">
                <a:moveTo>
                  <a:pt x="333756" y="0"/>
                </a:moveTo>
                <a:lnTo>
                  <a:pt x="0" y="0"/>
                </a:lnTo>
                <a:lnTo>
                  <a:pt x="0" y="1635252"/>
                </a:lnTo>
                <a:lnTo>
                  <a:pt x="333756" y="1635252"/>
                </a:lnTo>
                <a:lnTo>
                  <a:pt x="333756" y="0"/>
                </a:lnTo>
                <a:close/>
              </a:path>
            </a:pathLst>
          </a:custGeom>
          <a:solidFill>
            <a:srgbClr val="F8C7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524003" y="3814919"/>
            <a:ext cx="84696" cy="1756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524003" y="670824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524003" y="2959658"/>
            <a:ext cx="84696" cy="17626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524003" y="2674544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524003" y="955938"/>
            <a:ext cx="84696" cy="1762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524003" y="4099367"/>
            <a:ext cx="84696" cy="1762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524003" y="1811199"/>
            <a:ext cx="84696" cy="1756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524003" y="4954627"/>
            <a:ext cx="84696" cy="1756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524003" y="6368174"/>
            <a:ext cx="84696" cy="1763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524003" y="101261"/>
            <a:ext cx="84696" cy="17635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524003" y="3244690"/>
            <a:ext cx="84696" cy="17635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524003" y="4384481"/>
            <a:ext cx="84696" cy="1762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524003" y="1240970"/>
            <a:ext cx="84696" cy="17635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524003" y="5798637"/>
            <a:ext cx="84696" cy="17626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524003" y="2095647"/>
            <a:ext cx="84696" cy="1762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524003" y="5239075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524003" y="6653255"/>
            <a:ext cx="84696" cy="1763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524003" y="386376"/>
            <a:ext cx="84696" cy="1756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524003" y="3529804"/>
            <a:ext cx="84696" cy="17626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524003" y="1526084"/>
            <a:ext cx="84696" cy="1756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524003" y="4669513"/>
            <a:ext cx="84696" cy="17635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524003" y="6083751"/>
            <a:ext cx="84696" cy="17563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524003" y="2380678"/>
            <a:ext cx="84696" cy="17635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524003" y="5524190"/>
            <a:ext cx="84696" cy="17626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0" y="1635251"/>
            <a:ext cx="332740" cy="4197350"/>
          </a:xfrm>
          <a:custGeom>
            <a:avLst/>
            <a:gdLst/>
            <a:ahLst/>
            <a:cxnLst/>
            <a:rect l="l" t="t" r="r" b="b"/>
            <a:pathLst>
              <a:path w="332740" h="4197350">
                <a:moveTo>
                  <a:pt x="332231" y="0"/>
                </a:moveTo>
                <a:lnTo>
                  <a:pt x="0" y="0"/>
                </a:lnTo>
                <a:lnTo>
                  <a:pt x="0" y="4197096"/>
                </a:lnTo>
                <a:lnTo>
                  <a:pt x="332231" y="4197096"/>
                </a:lnTo>
                <a:lnTo>
                  <a:pt x="332231" y="0"/>
                </a:lnTo>
                <a:close/>
              </a:path>
            </a:pathLst>
          </a:custGeom>
          <a:solidFill>
            <a:srgbClr val="0D5A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2577083" y="2825495"/>
            <a:ext cx="2438399" cy="243840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72667" y="288416"/>
            <a:ext cx="6798665" cy="711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D5A56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55" dirty="0"/>
              <a:t>Toolkit </a:t>
            </a:r>
            <a:r>
              <a:rPr spc="-25" dirty="0"/>
              <a:t>met </a:t>
            </a:r>
            <a:r>
              <a:rPr spc="-50" dirty="0"/>
              <a:t>‘Anti-stigma </a:t>
            </a:r>
            <a:r>
              <a:rPr spc="-25" dirty="0"/>
              <a:t>activiteiten’ </a:t>
            </a:r>
            <a:r>
              <a:rPr spc="-45" dirty="0"/>
              <a:t>voor</a:t>
            </a:r>
            <a:r>
              <a:rPr spc="-155" dirty="0"/>
              <a:t> </a:t>
            </a:r>
            <a:r>
              <a:rPr spc="-55" dirty="0"/>
              <a:t>hulpverleners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1" i="0">
                <a:solidFill>
                  <a:srgbClr val="2DBAE0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D5A56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55" dirty="0"/>
              <a:t>Toolkit </a:t>
            </a:r>
            <a:r>
              <a:rPr spc="-25" dirty="0"/>
              <a:t>met </a:t>
            </a:r>
            <a:r>
              <a:rPr spc="-50" dirty="0"/>
              <a:t>‘Anti-stigma </a:t>
            </a:r>
            <a:r>
              <a:rPr spc="-25" dirty="0"/>
              <a:t>activiteiten’ </a:t>
            </a:r>
            <a:r>
              <a:rPr spc="-45" dirty="0"/>
              <a:t>voor</a:t>
            </a:r>
            <a:r>
              <a:rPr spc="-155" dirty="0"/>
              <a:t> </a:t>
            </a:r>
            <a:r>
              <a:rPr spc="-55" dirty="0"/>
              <a:t>hulpverleners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1" i="0">
                <a:solidFill>
                  <a:srgbClr val="2DBAE0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585086" y="2020658"/>
            <a:ext cx="2301240" cy="36849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rgbClr val="0D5A5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D5A56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55" dirty="0"/>
              <a:t>Toolkit </a:t>
            </a:r>
            <a:r>
              <a:rPr spc="-25" dirty="0"/>
              <a:t>met </a:t>
            </a:r>
            <a:r>
              <a:rPr spc="-50" dirty="0"/>
              <a:t>‘Anti-stigma </a:t>
            </a:r>
            <a:r>
              <a:rPr spc="-25" dirty="0"/>
              <a:t>activiteiten’ </a:t>
            </a:r>
            <a:r>
              <a:rPr spc="-45" dirty="0"/>
              <a:t>voor</a:t>
            </a:r>
            <a:r>
              <a:rPr spc="-155" dirty="0"/>
              <a:t> </a:t>
            </a:r>
            <a:r>
              <a:rPr spc="-55" dirty="0"/>
              <a:t>hulpverleners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1" i="0">
                <a:solidFill>
                  <a:srgbClr val="2DBAE0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D5A56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55" dirty="0"/>
              <a:t>Toolkit </a:t>
            </a:r>
            <a:r>
              <a:rPr spc="-25" dirty="0"/>
              <a:t>met </a:t>
            </a:r>
            <a:r>
              <a:rPr spc="-50" dirty="0"/>
              <a:t>‘Anti-stigma </a:t>
            </a:r>
            <a:r>
              <a:rPr spc="-25" dirty="0"/>
              <a:t>activiteiten’ </a:t>
            </a:r>
            <a:r>
              <a:rPr spc="-45" dirty="0"/>
              <a:t>voor</a:t>
            </a:r>
            <a:r>
              <a:rPr spc="-155" dirty="0"/>
              <a:t> </a:t>
            </a:r>
            <a:r>
              <a:rPr spc="-55" dirty="0"/>
              <a:t>hulpverleners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D5A56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55" dirty="0"/>
              <a:t>Toolkit </a:t>
            </a:r>
            <a:r>
              <a:rPr spc="-25" dirty="0"/>
              <a:t>met </a:t>
            </a:r>
            <a:r>
              <a:rPr spc="-50" dirty="0"/>
              <a:t>‘Anti-stigma </a:t>
            </a:r>
            <a:r>
              <a:rPr spc="-25" dirty="0"/>
              <a:t>activiteiten’ </a:t>
            </a:r>
            <a:r>
              <a:rPr spc="-45" dirty="0"/>
              <a:t>voor</a:t>
            </a:r>
            <a:r>
              <a:rPr spc="-155" dirty="0"/>
              <a:t> </a:t>
            </a:r>
            <a:r>
              <a:rPr spc="-55" dirty="0"/>
              <a:t>hulpverleners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334010" cy="6858000"/>
          </a:xfrm>
          <a:custGeom>
            <a:avLst/>
            <a:gdLst/>
            <a:ahLst/>
            <a:cxnLst/>
            <a:rect l="l" t="t" r="r" b="b"/>
            <a:pathLst>
              <a:path w="334010" h="6858000">
                <a:moveTo>
                  <a:pt x="333756" y="6857996"/>
                </a:moveTo>
                <a:lnTo>
                  <a:pt x="333756" y="0"/>
                </a:lnTo>
                <a:lnTo>
                  <a:pt x="0" y="0"/>
                </a:lnTo>
                <a:lnTo>
                  <a:pt x="0" y="6857996"/>
                </a:lnTo>
                <a:lnTo>
                  <a:pt x="333756" y="6857996"/>
                </a:lnTo>
                <a:close/>
              </a:path>
            </a:pathLst>
          </a:custGeom>
          <a:solidFill>
            <a:srgbClr val="F8C7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53769" y="686511"/>
            <a:ext cx="2576195" cy="71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00" b="1" i="0">
                <a:solidFill>
                  <a:srgbClr val="2DBAE0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53769" y="1813941"/>
            <a:ext cx="6836460" cy="35128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172667" y="6445402"/>
            <a:ext cx="3396615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0D5A56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240"/>
              </a:lnSpc>
            </a:pPr>
            <a:r>
              <a:rPr spc="-55" dirty="0"/>
              <a:t>Toolkit </a:t>
            </a:r>
            <a:r>
              <a:rPr spc="-25" dirty="0"/>
              <a:t>met </a:t>
            </a:r>
            <a:r>
              <a:rPr spc="-50" dirty="0"/>
              <a:t>‘Anti-stigma </a:t>
            </a:r>
            <a:r>
              <a:rPr spc="-25" dirty="0"/>
              <a:t>activiteiten’ </a:t>
            </a:r>
            <a:r>
              <a:rPr spc="-45" dirty="0"/>
              <a:t>voor</a:t>
            </a:r>
            <a:r>
              <a:rPr spc="-155" dirty="0"/>
              <a:t> </a:t>
            </a:r>
            <a:r>
              <a:rPr spc="-55" dirty="0"/>
              <a:t>hulpverleners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5.png"/><Relationship Id="rId17" Type="http://schemas.openxmlformats.org/officeDocument/2006/relationships/image" Target="../media/image14.png"/><Relationship Id="rId2" Type="http://schemas.openxmlformats.org/officeDocument/2006/relationships/image" Target="../media/image17.png"/><Relationship Id="rId16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11" Type="http://schemas.openxmlformats.org/officeDocument/2006/relationships/image" Target="../media/image13.png"/><Relationship Id="rId5" Type="http://schemas.openxmlformats.org/officeDocument/2006/relationships/image" Target="../media/image2.png"/><Relationship Id="rId15" Type="http://schemas.openxmlformats.org/officeDocument/2006/relationships/image" Target="../media/image10.png"/><Relationship Id="rId10" Type="http://schemas.openxmlformats.org/officeDocument/2006/relationships/image" Target="../media/image12.png"/><Relationship Id="rId4" Type="http://schemas.openxmlformats.org/officeDocument/2006/relationships/image" Target="../media/image3.png"/><Relationship Id="rId9" Type="http://schemas.openxmlformats.org/officeDocument/2006/relationships/image" Target="../media/image9.png"/><Relationship Id="rId14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26.jpg"/><Relationship Id="rId3" Type="http://schemas.openxmlformats.org/officeDocument/2006/relationships/image" Target="../media/image2.png"/><Relationship Id="rId21" Type="http://schemas.openxmlformats.org/officeDocument/2006/relationships/image" Target="../media/image29.jp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33.jpg"/><Relationship Id="rId2" Type="http://schemas.openxmlformats.org/officeDocument/2006/relationships/image" Target="../media/image17.png"/><Relationship Id="rId16" Type="http://schemas.openxmlformats.org/officeDocument/2006/relationships/image" Target="../media/image14.png"/><Relationship Id="rId20" Type="http://schemas.openxmlformats.org/officeDocument/2006/relationships/image" Target="../media/image28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32.jp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31.jpg"/><Relationship Id="rId10" Type="http://schemas.openxmlformats.org/officeDocument/2006/relationships/image" Target="../media/image8.png"/><Relationship Id="rId19" Type="http://schemas.openxmlformats.org/officeDocument/2006/relationships/image" Target="../media/image27.jpg"/><Relationship Id="rId4" Type="http://schemas.openxmlformats.org/officeDocument/2006/relationships/image" Target="../media/image1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30.jp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17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1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17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1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1.png"/><Relationship Id="rId18" Type="http://schemas.openxmlformats.org/officeDocument/2006/relationships/image" Target="../media/image34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17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35.png"/><Relationship Id="rId4" Type="http://schemas.openxmlformats.org/officeDocument/2006/relationships/image" Target="../media/image1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17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1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1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0.png"/><Relationship Id="rId5" Type="http://schemas.openxmlformats.org/officeDocument/2006/relationships/image" Target="../media/image3.png"/><Relationship Id="rId15" Type="http://schemas.openxmlformats.org/officeDocument/2006/relationships/image" Target="../media/image15.png"/><Relationship Id="rId10" Type="http://schemas.openxmlformats.org/officeDocument/2006/relationships/image" Target="../media/image9.png"/><Relationship Id="rId4" Type="http://schemas.openxmlformats.org/officeDocument/2006/relationships/image" Target="../media/image1.png"/><Relationship Id="rId9" Type="http://schemas.openxmlformats.org/officeDocument/2006/relationships/image" Target="../media/image7.png"/><Relationship Id="rId1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1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0.png"/><Relationship Id="rId5" Type="http://schemas.openxmlformats.org/officeDocument/2006/relationships/image" Target="../media/image3.png"/><Relationship Id="rId15" Type="http://schemas.openxmlformats.org/officeDocument/2006/relationships/image" Target="../media/image15.png"/><Relationship Id="rId10" Type="http://schemas.openxmlformats.org/officeDocument/2006/relationships/image" Target="../media/image9.png"/><Relationship Id="rId4" Type="http://schemas.openxmlformats.org/officeDocument/2006/relationships/image" Target="../media/image1.png"/><Relationship Id="rId9" Type="http://schemas.openxmlformats.org/officeDocument/2006/relationships/image" Target="../media/image7.png"/><Relationship Id="rId1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1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0.png"/><Relationship Id="rId5" Type="http://schemas.openxmlformats.org/officeDocument/2006/relationships/image" Target="../media/image3.png"/><Relationship Id="rId15" Type="http://schemas.openxmlformats.org/officeDocument/2006/relationships/image" Target="../media/image15.png"/><Relationship Id="rId10" Type="http://schemas.openxmlformats.org/officeDocument/2006/relationships/image" Target="../media/image9.png"/><Relationship Id="rId4" Type="http://schemas.openxmlformats.org/officeDocument/2006/relationships/image" Target="../media/image1.png"/><Relationship Id="rId9" Type="http://schemas.openxmlformats.org/officeDocument/2006/relationships/image" Target="../media/image7.png"/><Relationship Id="rId1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17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1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nl.surveymonkey.com/r/FSGJQCZ" TargetMode="Externa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17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1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17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9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17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1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17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1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8.png"/><Relationship Id="rId3" Type="http://schemas.openxmlformats.org/officeDocument/2006/relationships/image" Target="../media/image2.png"/><Relationship Id="rId21" Type="http://schemas.openxmlformats.org/officeDocument/2006/relationships/image" Target="../media/image2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5.png"/><Relationship Id="rId2" Type="http://schemas.openxmlformats.org/officeDocument/2006/relationships/image" Target="../media/image17.png"/><Relationship Id="rId16" Type="http://schemas.openxmlformats.org/officeDocument/2006/relationships/image" Target="../media/image14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4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3.png"/><Relationship Id="rId10" Type="http://schemas.openxmlformats.org/officeDocument/2006/relationships/image" Target="../media/image8.png"/><Relationship Id="rId19" Type="http://schemas.openxmlformats.org/officeDocument/2006/relationships/image" Target="../media/image19.png"/><Relationship Id="rId4" Type="http://schemas.openxmlformats.org/officeDocument/2006/relationships/image" Target="../media/image1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17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1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17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1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071871"/>
            <a:ext cx="334010" cy="1786255"/>
          </a:xfrm>
          <a:custGeom>
            <a:avLst/>
            <a:gdLst/>
            <a:ahLst/>
            <a:cxnLst/>
            <a:rect l="l" t="t" r="r" b="b"/>
            <a:pathLst>
              <a:path w="334010" h="1786254">
                <a:moveTo>
                  <a:pt x="0" y="1786124"/>
                </a:moveTo>
                <a:lnTo>
                  <a:pt x="333756" y="1786124"/>
                </a:lnTo>
                <a:lnTo>
                  <a:pt x="333756" y="0"/>
                </a:lnTo>
                <a:lnTo>
                  <a:pt x="0" y="0"/>
                </a:lnTo>
                <a:lnTo>
                  <a:pt x="0" y="1786124"/>
                </a:lnTo>
                <a:close/>
              </a:path>
            </a:pathLst>
          </a:custGeom>
          <a:solidFill>
            <a:srgbClr val="F8C7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334010" cy="875030"/>
          </a:xfrm>
          <a:custGeom>
            <a:avLst/>
            <a:gdLst/>
            <a:ahLst/>
            <a:cxnLst/>
            <a:rect l="l" t="t" r="r" b="b"/>
            <a:pathLst>
              <a:path w="334010" h="875030">
                <a:moveTo>
                  <a:pt x="0" y="874776"/>
                </a:moveTo>
                <a:lnTo>
                  <a:pt x="333756" y="874776"/>
                </a:lnTo>
                <a:lnTo>
                  <a:pt x="333756" y="0"/>
                </a:lnTo>
                <a:lnTo>
                  <a:pt x="0" y="0"/>
                </a:lnTo>
                <a:lnTo>
                  <a:pt x="0" y="874776"/>
                </a:lnTo>
                <a:close/>
              </a:path>
            </a:pathLst>
          </a:custGeom>
          <a:solidFill>
            <a:srgbClr val="F8C7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99041" y="5859626"/>
            <a:ext cx="1019331" cy="7212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0" y="874775"/>
            <a:ext cx="7599045" cy="4217670"/>
            <a:chOff x="0" y="874775"/>
            <a:chExt cx="7599045" cy="4217670"/>
          </a:xfrm>
        </p:grpSpPr>
        <p:sp>
          <p:nvSpPr>
            <p:cNvPr id="6" name="object 6"/>
            <p:cNvSpPr/>
            <p:nvPr/>
          </p:nvSpPr>
          <p:spPr>
            <a:xfrm>
              <a:off x="332231" y="874775"/>
              <a:ext cx="7266940" cy="4197350"/>
            </a:xfrm>
            <a:custGeom>
              <a:avLst/>
              <a:gdLst/>
              <a:ahLst/>
              <a:cxnLst/>
              <a:rect l="l" t="t" r="r" b="b"/>
              <a:pathLst>
                <a:path w="7266940" h="4197350">
                  <a:moveTo>
                    <a:pt x="0" y="4197096"/>
                  </a:moveTo>
                  <a:lnTo>
                    <a:pt x="7266432" y="4197096"/>
                  </a:lnTo>
                  <a:lnTo>
                    <a:pt x="7266432" y="0"/>
                  </a:lnTo>
                  <a:lnTo>
                    <a:pt x="0" y="0"/>
                  </a:lnTo>
                  <a:lnTo>
                    <a:pt x="0" y="4197096"/>
                  </a:lnTo>
                  <a:close/>
                </a:path>
              </a:pathLst>
            </a:custGeom>
            <a:solidFill>
              <a:srgbClr val="2DBA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874775"/>
              <a:ext cx="332740" cy="4197350"/>
            </a:xfrm>
            <a:custGeom>
              <a:avLst/>
              <a:gdLst/>
              <a:ahLst/>
              <a:cxnLst/>
              <a:rect l="l" t="t" r="r" b="b"/>
              <a:pathLst>
                <a:path w="332740" h="4197350">
                  <a:moveTo>
                    <a:pt x="332231" y="0"/>
                  </a:moveTo>
                  <a:lnTo>
                    <a:pt x="0" y="0"/>
                  </a:lnTo>
                  <a:lnTo>
                    <a:pt x="0" y="4197096"/>
                  </a:lnTo>
                  <a:lnTo>
                    <a:pt x="332231" y="4197096"/>
                  </a:lnTo>
                  <a:lnTo>
                    <a:pt x="332231" y="0"/>
                  </a:lnTo>
                  <a:close/>
                </a:path>
              </a:pathLst>
            </a:custGeom>
            <a:solidFill>
              <a:srgbClr val="0D5A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30099" y="3776819"/>
              <a:ext cx="84696" cy="17568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30099" y="2921558"/>
              <a:ext cx="84696" cy="17626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30099" y="2636444"/>
              <a:ext cx="84696" cy="17626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30099" y="917838"/>
              <a:ext cx="84696" cy="17626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30099" y="4061267"/>
              <a:ext cx="84696" cy="176269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30099" y="1773099"/>
              <a:ext cx="84696" cy="175602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30099" y="4916527"/>
              <a:ext cx="84696" cy="17568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30099" y="3206590"/>
              <a:ext cx="84696" cy="176352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30099" y="1202870"/>
              <a:ext cx="84696" cy="176352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30099" y="4346381"/>
              <a:ext cx="84696" cy="17626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30099" y="2057547"/>
              <a:ext cx="84696" cy="176269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30099" y="3491704"/>
              <a:ext cx="84696" cy="176269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30099" y="1487984"/>
              <a:ext cx="84696" cy="17568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30099" y="4631413"/>
              <a:ext cx="84696" cy="176352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30099" y="2342578"/>
              <a:ext cx="84696" cy="176352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065275" y="3724617"/>
              <a:ext cx="4024629" cy="933450"/>
            </a:xfrm>
            <a:custGeom>
              <a:avLst/>
              <a:gdLst/>
              <a:ahLst/>
              <a:cxnLst/>
              <a:rect l="l" t="t" r="r" b="b"/>
              <a:pathLst>
                <a:path w="4024629" h="933450">
                  <a:moveTo>
                    <a:pt x="188822" y="0"/>
                  </a:moveTo>
                  <a:lnTo>
                    <a:pt x="85012" y="0"/>
                  </a:lnTo>
                  <a:lnTo>
                    <a:pt x="48323" y="5345"/>
                  </a:lnTo>
                  <a:lnTo>
                    <a:pt x="21700" y="21268"/>
                  </a:lnTo>
                  <a:lnTo>
                    <a:pt x="5481" y="47602"/>
                  </a:lnTo>
                  <a:lnTo>
                    <a:pt x="0" y="84179"/>
                  </a:lnTo>
                  <a:lnTo>
                    <a:pt x="0" y="848026"/>
                  </a:lnTo>
                  <a:lnTo>
                    <a:pt x="5481" y="884364"/>
                  </a:lnTo>
                  <a:lnTo>
                    <a:pt x="21700" y="911046"/>
                  </a:lnTo>
                  <a:lnTo>
                    <a:pt x="48323" y="927487"/>
                  </a:lnTo>
                  <a:lnTo>
                    <a:pt x="85012" y="933098"/>
                  </a:lnTo>
                  <a:lnTo>
                    <a:pt x="551245" y="933098"/>
                  </a:lnTo>
                  <a:lnTo>
                    <a:pt x="588451" y="927487"/>
                  </a:lnTo>
                  <a:lnTo>
                    <a:pt x="615336" y="911046"/>
                  </a:lnTo>
                  <a:lnTo>
                    <a:pt x="631651" y="884364"/>
                  </a:lnTo>
                  <a:lnTo>
                    <a:pt x="637145" y="848026"/>
                  </a:lnTo>
                  <a:lnTo>
                    <a:pt x="637145" y="783547"/>
                  </a:lnTo>
                  <a:lnTo>
                    <a:pt x="615336" y="720983"/>
                  </a:lnTo>
                  <a:lnTo>
                    <a:pt x="551245" y="699380"/>
                  </a:lnTo>
                  <a:lnTo>
                    <a:pt x="272932" y="699380"/>
                  </a:lnTo>
                  <a:lnTo>
                    <a:pt x="272932" y="84179"/>
                  </a:lnTo>
                  <a:lnTo>
                    <a:pt x="267592" y="47602"/>
                  </a:lnTo>
                  <a:lnTo>
                    <a:pt x="251683" y="21268"/>
                  </a:lnTo>
                  <a:lnTo>
                    <a:pt x="225370" y="5345"/>
                  </a:lnTo>
                  <a:lnTo>
                    <a:pt x="188822" y="0"/>
                  </a:lnTo>
                  <a:close/>
                </a:path>
                <a:path w="4024629" h="933450">
                  <a:moveTo>
                    <a:pt x="1212571" y="0"/>
                  </a:moveTo>
                  <a:lnTo>
                    <a:pt x="1071166" y="0"/>
                  </a:lnTo>
                  <a:lnTo>
                    <a:pt x="1037201" y="4226"/>
                  </a:lnTo>
                  <a:lnTo>
                    <a:pt x="989743" y="38539"/>
                  </a:lnTo>
                  <a:lnTo>
                    <a:pt x="723057" y="835489"/>
                  </a:lnTo>
                  <a:lnTo>
                    <a:pt x="716067" y="875297"/>
                  </a:lnTo>
                  <a:lnTo>
                    <a:pt x="726190" y="906121"/>
                  </a:lnTo>
                  <a:lnTo>
                    <a:pt x="751747" y="926032"/>
                  </a:lnTo>
                  <a:lnTo>
                    <a:pt x="791063" y="933098"/>
                  </a:lnTo>
                  <a:lnTo>
                    <a:pt x="896658" y="933098"/>
                  </a:lnTo>
                  <a:lnTo>
                    <a:pt x="956952" y="915076"/>
                  </a:lnTo>
                  <a:lnTo>
                    <a:pt x="989727" y="861459"/>
                  </a:lnTo>
                  <a:lnTo>
                    <a:pt x="1009410" y="770120"/>
                  </a:lnTo>
                  <a:lnTo>
                    <a:pt x="1540013" y="770120"/>
                  </a:lnTo>
                  <a:lnTo>
                    <a:pt x="1468711" y="554307"/>
                  </a:lnTo>
                  <a:lnTo>
                    <a:pt x="1071166" y="554307"/>
                  </a:lnTo>
                  <a:lnTo>
                    <a:pt x="1102479" y="424464"/>
                  </a:lnTo>
                  <a:lnTo>
                    <a:pt x="1115528" y="370636"/>
                  </a:lnTo>
                  <a:lnTo>
                    <a:pt x="1127652" y="314205"/>
                  </a:lnTo>
                  <a:lnTo>
                    <a:pt x="1136586" y="269694"/>
                  </a:lnTo>
                  <a:lnTo>
                    <a:pt x="1140067" y="251630"/>
                  </a:lnTo>
                  <a:lnTo>
                    <a:pt x="1368711" y="251630"/>
                  </a:lnTo>
                  <a:lnTo>
                    <a:pt x="1308359" y="68961"/>
                  </a:lnTo>
                  <a:lnTo>
                    <a:pt x="1293862" y="38539"/>
                  </a:lnTo>
                  <a:lnTo>
                    <a:pt x="1273169" y="17016"/>
                  </a:lnTo>
                  <a:lnTo>
                    <a:pt x="1246124" y="4226"/>
                  </a:lnTo>
                  <a:lnTo>
                    <a:pt x="1212571" y="0"/>
                  </a:lnTo>
                  <a:close/>
                </a:path>
                <a:path w="4024629" h="933450">
                  <a:moveTo>
                    <a:pt x="1540013" y="770120"/>
                  </a:moveTo>
                  <a:lnTo>
                    <a:pt x="1272453" y="770120"/>
                  </a:lnTo>
                  <a:lnTo>
                    <a:pt x="1292136" y="861459"/>
                  </a:lnTo>
                  <a:lnTo>
                    <a:pt x="1306382" y="892675"/>
                  </a:lnTo>
                  <a:lnTo>
                    <a:pt x="1326655" y="915076"/>
                  </a:lnTo>
                  <a:lnTo>
                    <a:pt x="1353617" y="928578"/>
                  </a:lnTo>
                  <a:lnTo>
                    <a:pt x="1387925" y="933098"/>
                  </a:lnTo>
                  <a:lnTo>
                    <a:pt x="1492661" y="933098"/>
                  </a:lnTo>
                  <a:lnTo>
                    <a:pt x="1531985" y="926032"/>
                  </a:lnTo>
                  <a:lnTo>
                    <a:pt x="1557643" y="906121"/>
                  </a:lnTo>
                  <a:lnTo>
                    <a:pt x="1568048" y="875297"/>
                  </a:lnTo>
                  <a:lnTo>
                    <a:pt x="1561610" y="835489"/>
                  </a:lnTo>
                  <a:lnTo>
                    <a:pt x="1540013" y="770120"/>
                  </a:lnTo>
                  <a:close/>
                </a:path>
                <a:path w="4024629" h="933450">
                  <a:moveTo>
                    <a:pt x="1368711" y="251630"/>
                  </a:moveTo>
                  <a:lnTo>
                    <a:pt x="1142751" y="251630"/>
                  </a:lnTo>
                  <a:lnTo>
                    <a:pt x="1155933" y="315786"/>
                  </a:lnTo>
                  <a:lnTo>
                    <a:pt x="1164336" y="355175"/>
                  </a:lnTo>
                  <a:lnTo>
                    <a:pt x="1171567" y="386000"/>
                  </a:lnTo>
                  <a:lnTo>
                    <a:pt x="1181233" y="424464"/>
                  </a:lnTo>
                  <a:lnTo>
                    <a:pt x="1209827" y="554307"/>
                  </a:lnTo>
                  <a:lnTo>
                    <a:pt x="1468711" y="554307"/>
                  </a:lnTo>
                  <a:lnTo>
                    <a:pt x="1368711" y="251630"/>
                  </a:lnTo>
                  <a:close/>
                </a:path>
                <a:path w="4024629" h="933450">
                  <a:moveTo>
                    <a:pt x="2064412" y="0"/>
                  </a:moveTo>
                  <a:lnTo>
                    <a:pt x="1798637" y="0"/>
                  </a:lnTo>
                  <a:lnTo>
                    <a:pt x="1761815" y="5345"/>
                  </a:lnTo>
                  <a:lnTo>
                    <a:pt x="1734892" y="21268"/>
                  </a:lnTo>
                  <a:lnTo>
                    <a:pt x="1718368" y="47602"/>
                  </a:lnTo>
                  <a:lnTo>
                    <a:pt x="1712749" y="84179"/>
                  </a:lnTo>
                  <a:lnTo>
                    <a:pt x="1712749" y="848026"/>
                  </a:lnTo>
                  <a:lnTo>
                    <a:pt x="1718368" y="884364"/>
                  </a:lnTo>
                  <a:lnTo>
                    <a:pt x="1734892" y="911046"/>
                  </a:lnTo>
                  <a:lnTo>
                    <a:pt x="1761815" y="927487"/>
                  </a:lnTo>
                  <a:lnTo>
                    <a:pt x="1798637" y="933098"/>
                  </a:lnTo>
                  <a:lnTo>
                    <a:pt x="2059998" y="933098"/>
                  </a:lnTo>
                  <a:lnTo>
                    <a:pt x="2108452" y="931634"/>
                  </a:lnTo>
                  <a:lnTo>
                    <a:pt x="2155889" y="927061"/>
                  </a:lnTo>
                  <a:lnTo>
                    <a:pt x="2201700" y="919106"/>
                  </a:lnTo>
                  <a:lnTo>
                    <a:pt x="2245276" y="907493"/>
                  </a:lnTo>
                  <a:lnTo>
                    <a:pt x="2286007" y="891951"/>
                  </a:lnTo>
                  <a:lnTo>
                    <a:pt x="2323284" y="872205"/>
                  </a:lnTo>
                  <a:lnTo>
                    <a:pt x="2356497" y="847981"/>
                  </a:lnTo>
                  <a:lnTo>
                    <a:pt x="2385038" y="819006"/>
                  </a:lnTo>
                  <a:lnTo>
                    <a:pt x="2408298" y="785006"/>
                  </a:lnTo>
                  <a:lnTo>
                    <a:pt x="2425666" y="745709"/>
                  </a:lnTo>
                  <a:lnTo>
                    <a:pt x="2433851" y="711912"/>
                  </a:lnTo>
                  <a:lnTo>
                    <a:pt x="1986636" y="711912"/>
                  </a:lnTo>
                  <a:lnTo>
                    <a:pt x="1986636" y="564154"/>
                  </a:lnTo>
                  <a:lnTo>
                    <a:pt x="2423965" y="564154"/>
                  </a:lnTo>
                  <a:lnTo>
                    <a:pt x="2410320" y="533938"/>
                  </a:lnTo>
                  <a:lnTo>
                    <a:pt x="2383563" y="498294"/>
                  </a:lnTo>
                  <a:lnTo>
                    <a:pt x="2346268" y="468172"/>
                  </a:lnTo>
                  <a:lnTo>
                    <a:pt x="2297145" y="445959"/>
                  </a:lnTo>
                  <a:lnTo>
                    <a:pt x="2297145" y="443274"/>
                  </a:lnTo>
                  <a:lnTo>
                    <a:pt x="2335287" y="413927"/>
                  </a:lnTo>
                  <a:lnTo>
                    <a:pt x="2364864" y="377018"/>
                  </a:lnTo>
                  <a:lnTo>
                    <a:pt x="2380166" y="346551"/>
                  </a:lnTo>
                  <a:lnTo>
                    <a:pt x="1986636" y="346551"/>
                  </a:lnTo>
                  <a:lnTo>
                    <a:pt x="1986636" y="220288"/>
                  </a:lnTo>
                  <a:lnTo>
                    <a:pt x="2400455" y="220288"/>
                  </a:lnTo>
                  <a:lnTo>
                    <a:pt x="2398631" y="199326"/>
                  </a:lnTo>
                  <a:lnTo>
                    <a:pt x="2386690" y="157378"/>
                  </a:lnTo>
                  <a:lnTo>
                    <a:pt x="2367360" y="120405"/>
                  </a:lnTo>
                  <a:lnTo>
                    <a:pt x="2341109" y="88397"/>
                  </a:lnTo>
                  <a:lnTo>
                    <a:pt x="2308402" y="61342"/>
                  </a:lnTo>
                  <a:lnTo>
                    <a:pt x="2269709" y="39230"/>
                  </a:lnTo>
                  <a:lnTo>
                    <a:pt x="2225496" y="22051"/>
                  </a:lnTo>
                  <a:lnTo>
                    <a:pt x="2176231" y="9793"/>
                  </a:lnTo>
                  <a:lnTo>
                    <a:pt x="2122380" y="2446"/>
                  </a:lnTo>
                  <a:lnTo>
                    <a:pt x="2064412" y="0"/>
                  </a:lnTo>
                  <a:close/>
                </a:path>
                <a:path w="4024629" h="933450">
                  <a:moveTo>
                    <a:pt x="2423965" y="564154"/>
                  </a:moveTo>
                  <a:lnTo>
                    <a:pt x="2085049" y="564154"/>
                  </a:lnTo>
                  <a:lnTo>
                    <a:pt x="2121181" y="570829"/>
                  </a:lnTo>
                  <a:lnTo>
                    <a:pt x="2146587" y="588000"/>
                  </a:lnTo>
                  <a:lnTo>
                    <a:pt x="2161593" y="611384"/>
                  </a:lnTo>
                  <a:lnTo>
                    <a:pt x="2166523" y="636696"/>
                  </a:lnTo>
                  <a:lnTo>
                    <a:pt x="2161196" y="663937"/>
                  </a:lnTo>
                  <a:lnTo>
                    <a:pt x="2145379" y="688071"/>
                  </a:lnTo>
                  <a:lnTo>
                    <a:pt x="2119318" y="705322"/>
                  </a:lnTo>
                  <a:lnTo>
                    <a:pt x="2083260" y="711912"/>
                  </a:lnTo>
                  <a:lnTo>
                    <a:pt x="2433851" y="711912"/>
                  </a:lnTo>
                  <a:lnTo>
                    <a:pt x="2436533" y="700839"/>
                  </a:lnTo>
                  <a:lnTo>
                    <a:pt x="2440291" y="650123"/>
                  </a:lnTo>
                  <a:lnTo>
                    <a:pt x="2437392" y="612241"/>
                  </a:lnTo>
                  <a:lnTo>
                    <a:pt x="2427832" y="572717"/>
                  </a:lnTo>
                  <a:lnTo>
                    <a:pt x="2423965" y="564154"/>
                  </a:lnTo>
                  <a:close/>
                </a:path>
                <a:path w="4024629" h="933450">
                  <a:moveTo>
                    <a:pt x="2400455" y="220288"/>
                  </a:moveTo>
                  <a:lnTo>
                    <a:pt x="2062623" y="220288"/>
                  </a:lnTo>
                  <a:lnTo>
                    <a:pt x="2094050" y="225675"/>
                  </a:lnTo>
                  <a:lnTo>
                    <a:pt x="2115155" y="239877"/>
                  </a:lnTo>
                  <a:lnTo>
                    <a:pt x="2127022" y="259955"/>
                  </a:lnTo>
                  <a:lnTo>
                    <a:pt x="2130737" y="282972"/>
                  </a:lnTo>
                  <a:lnTo>
                    <a:pt x="2127106" y="303863"/>
                  </a:lnTo>
                  <a:lnTo>
                    <a:pt x="2115826" y="324500"/>
                  </a:lnTo>
                  <a:lnTo>
                    <a:pt x="2096314" y="340269"/>
                  </a:lnTo>
                  <a:lnTo>
                    <a:pt x="2067991" y="346551"/>
                  </a:lnTo>
                  <a:lnTo>
                    <a:pt x="2380166" y="346551"/>
                  </a:lnTo>
                  <a:lnTo>
                    <a:pt x="2385927" y="335081"/>
                  </a:lnTo>
                  <a:lnTo>
                    <a:pt x="2398527" y="290650"/>
                  </a:lnTo>
                  <a:lnTo>
                    <a:pt x="2402715" y="246259"/>
                  </a:lnTo>
                  <a:lnTo>
                    <a:pt x="2400455" y="220288"/>
                  </a:lnTo>
                  <a:close/>
                </a:path>
                <a:path w="4024629" h="933450">
                  <a:moveTo>
                    <a:pt x="3120476" y="0"/>
                  </a:moveTo>
                  <a:lnTo>
                    <a:pt x="2686384" y="0"/>
                  </a:lnTo>
                  <a:lnTo>
                    <a:pt x="2649563" y="5345"/>
                  </a:lnTo>
                  <a:lnTo>
                    <a:pt x="2622639" y="21268"/>
                  </a:lnTo>
                  <a:lnTo>
                    <a:pt x="2606116" y="47602"/>
                  </a:lnTo>
                  <a:lnTo>
                    <a:pt x="2600496" y="84179"/>
                  </a:lnTo>
                  <a:lnTo>
                    <a:pt x="2600496" y="848026"/>
                  </a:lnTo>
                  <a:lnTo>
                    <a:pt x="2606116" y="884364"/>
                  </a:lnTo>
                  <a:lnTo>
                    <a:pt x="2622639" y="911046"/>
                  </a:lnTo>
                  <a:lnTo>
                    <a:pt x="2649563" y="927487"/>
                  </a:lnTo>
                  <a:lnTo>
                    <a:pt x="2686384" y="933098"/>
                  </a:lnTo>
                  <a:lnTo>
                    <a:pt x="3136580" y="933098"/>
                  </a:lnTo>
                  <a:lnTo>
                    <a:pt x="3173252" y="927487"/>
                  </a:lnTo>
                  <a:lnTo>
                    <a:pt x="3199848" y="911046"/>
                  </a:lnTo>
                  <a:lnTo>
                    <a:pt x="3216043" y="884364"/>
                  </a:lnTo>
                  <a:lnTo>
                    <a:pt x="3221514" y="848026"/>
                  </a:lnTo>
                  <a:lnTo>
                    <a:pt x="3221514" y="783547"/>
                  </a:lnTo>
                  <a:lnTo>
                    <a:pt x="3199848" y="720983"/>
                  </a:lnTo>
                  <a:lnTo>
                    <a:pt x="3136580" y="699380"/>
                  </a:lnTo>
                  <a:lnTo>
                    <a:pt x="2874383" y="699380"/>
                  </a:lnTo>
                  <a:lnTo>
                    <a:pt x="2874383" y="580278"/>
                  </a:lnTo>
                  <a:lnTo>
                    <a:pt x="3050573" y="580278"/>
                  </a:lnTo>
                  <a:lnTo>
                    <a:pt x="3087413" y="574919"/>
                  </a:lnTo>
                  <a:lnTo>
                    <a:pt x="3114377" y="558898"/>
                  </a:lnTo>
                  <a:lnTo>
                    <a:pt x="3130942" y="532298"/>
                  </a:lnTo>
                  <a:lnTo>
                    <a:pt x="3136580" y="495204"/>
                  </a:lnTo>
                  <a:lnTo>
                    <a:pt x="3136580" y="430730"/>
                  </a:lnTo>
                  <a:lnTo>
                    <a:pt x="3130942" y="394531"/>
                  </a:lnTo>
                  <a:lnTo>
                    <a:pt x="3114377" y="368155"/>
                  </a:lnTo>
                  <a:lnTo>
                    <a:pt x="3087413" y="352022"/>
                  </a:lnTo>
                  <a:lnTo>
                    <a:pt x="3050573" y="346551"/>
                  </a:lnTo>
                  <a:lnTo>
                    <a:pt x="2874383" y="346551"/>
                  </a:lnTo>
                  <a:lnTo>
                    <a:pt x="2874383" y="233727"/>
                  </a:lnTo>
                  <a:lnTo>
                    <a:pt x="3120476" y="233727"/>
                  </a:lnTo>
                  <a:lnTo>
                    <a:pt x="3156615" y="228256"/>
                  </a:lnTo>
                  <a:lnTo>
                    <a:pt x="3182969" y="212123"/>
                  </a:lnTo>
                  <a:lnTo>
                    <a:pt x="3199101" y="185747"/>
                  </a:lnTo>
                  <a:lnTo>
                    <a:pt x="3204575" y="149548"/>
                  </a:lnTo>
                  <a:lnTo>
                    <a:pt x="3204575" y="84179"/>
                  </a:lnTo>
                  <a:lnTo>
                    <a:pt x="3199101" y="47602"/>
                  </a:lnTo>
                  <a:lnTo>
                    <a:pt x="3182969" y="21268"/>
                  </a:lnTo>
                  <a:lnTo>
                    <a:pt x="3156615" y="5345"/>
                  </a:lnTo>
                  <a:lnTo>
                    <a:pt x="3120476" y="0"/>
                  </a:lnTo>
                  <a:close/>
                </a:path>
                <a:path w="4024629" h="933450">
                  <a:moveTo>
                    <a:pt x="3575921" y="0"/>
                  </a:moveTo>
                  <a:lnTo>
                    <a:pt x="3472140" y="0"/>
                  </a:lnTo>
                  <a:lnTo>
                    <a:pt x="3434916" y="5345"/>
                  </a:lnTo>
                  <a:lnTo>
                    <a:pt x="3408037" y="21268"/>
                  </a:lnTo>
                  <a:lnTo>
                    <a:pt x="3391737" y="47602"/>
                  </a:lnTo>
                  <a:lnTo>
                    <a:pt x="3386252" y="84179"/>
                  </a:lnTo>
                  <a:lnTo>
                    <a:pt x="3386252" y="848026"/>
                  </a:lnTo>
                  <a:lnTo>
                    <a:pt x="3391737" y="884364"/>
                  </a:lnTo>
                  <a:lnTo>
                    <a:pt x="3408037" y="911046"/>
                  </a:lnTo>
                  <a:lnTo>
                    <a:pt x="3434916" y="927487"/>
                  </a:lnTo>
                  <a:lnTo>
                    <a:pt x="3472140" y="933098"/>
                  </a:lnTo>
                  <a:lnTo>
                    <a:pt x="3938320" y="933098"/>
                  </a:lnTo>
                  <a:lnTo>
                    <a:pt x="3975141" y="927487"/>
                  </a:lnTo>
                  <a:lnTo>
                    <a:pt x="4002065" y="911046"/>
                  </a:lnTo>
                  <a:lnTo>
                    <a:pt x="4018589" y="884364"/>
                  </a:lnTo>
                  <a:lnTo>
                    <a:pt x="4024208" y="848026"/>
                  </a:lnTo>
                  <a:lnTo>
                    <a:pt x="4024208" y="783547"/>
                  </a:lnTo>
                  <a:lnTo>
                    <a:pt x="4002065" y="720983"/>
                  </a:lnTo>
                  <a:lnTo>
                    <a:pt x="3938320" y="699380"/>
                  </a:lnTo>
                  <a:lnTo>
                    <a:pt x="3660020" y="699380"/>
                  </a:lnTo>
                  <a:lnTo>
                    <a:pt x="3660020" y="84179"/>
                  </a:lnTo>
                  <a:lnTo>
                    <a:pt x="3654679" y="47602"/>
                  </a:lnTo>
                  <a:lnTo>
                    <a:pt x="3638771" y="21268"/>
                  </a:lnTo>
                  <a:lnTo>
                    <a:pt x="3612462" y="5345"/>
                  </a:lnTo>
                  <a:lnTo>
                    <a:pt x="3575921" y="0"/>
                  </a:lnTo>
                  <a:close/>
                </a:path>
              </a:pathLst>
            </a:custGeom>
            <a:solidFill>
              <a:srgbClr val="1F61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065276" y="1357849"/>
              <a:ext cx="5445760" cy="959485"/>
            </a:xfrm>
            <a:custGeom>
              <a:avLst/>
              <a:gdLst/>
              <a:ahLst/>
              <a:cxnLst/>
              <a:rect l="l" t="t" r="r" b="b"/>
              <a:pathLst>
                <a:path w="5445759" h="959485">
                  <a:moveTo>
                    <a:pt x="4963011" y="12532"/>
                  </a:moveTo>
                  <a:lnTo>
                    <a:pt x="4707972" y="12532"/>
                  </a:lnTo>
                  <a:lnTo>
                    <a:pt x="4671231" y="17875"/>
                  </a:lnTo>
                  <a:lnTo>
                    <a:pt x="4644600" y="33791"/>
                  </a:lnTo>
                  <a:lnTo>
                    <a:pt x="4628391" y="60114"/>
                  </a:lnTo>
                  <a:lnTo>
                    <a:pt x="4623006" y="96094"/>
                  </a:lnTo>
                  <a:lnTo>
                    <a:pt x="4622919" y="859694"/>
                  </a:lnTo>
                  <a:lnTo>
                    <a:pt x="4628391" y="895903"/>
                  </a:lnTo>
                  <a:lnTo>
                    <a:pt x="4644600" y="922265"/>
                  </a:lnTo>
                  <a:lnTo>
                    <a:pt x="4671231" y="938377"/>
                  </a:lnTo>
                  <a:lnTo>
                    <a:pt x="4707972" y="943838"/>
                  </a:lnTo>
                  <a:lnTo>
                    <a:pt x="4963011" y="943838"/>
                  </a:lnTo>
                  <a:lnTo>
                    <a:pt x="5014428" y="942019"/>
                  </a:lnTo>
                  <a:lnTo>
                    <a:pt x="5063447" y="936614"/>
                  </a:lnTo>
                  <a:lnTo>
                    <a:pt x="5109975" y="927697"/>
                  </a:lnTo>
                  <a:lnTo>
                    <a:pt x="5153919" y="915344"/>
                  </a:lnTo>
                  <a:lnTo>
                    <a:pt x="5195186" y="899631"/>
                  </a:lnTo>
                  <a:lnTo>
                    <a:pt x="5233685" y="880634"/>
                  </a:lnTo>
                  <a:lnTo>
                    <a:pt x="5269322" y="858426"/>
                  </a:lnTo>
                  <a:lnTo>
                    <a:pt x="5302005" y="833086"/>
                  </a:lnTo>
                  <a:lnTo>
                    <a:pt x="5331641" y="804686"/>
                  </a:lnTo>
                  <a:lnTo>
                    <a:pt x="5358137" y="773304"/>
                  </a:lnTo>
                  <a:lnTo>
                    <a:pt x="5381401" y="739015"/>
                  </a:lnTo>
                  <a:lnTo>
                    <a:pt x="5396460" y="710981"/>
                  </a:lnTo>
                  <a:lnTo>
                    <a:pt x="4895852" y="710981"/>
                  </a:lnTo>
                  <a:lnTo>
                    <a:pt x="4895852" y="246223"/>
                  </a:lnTo>
                  <a:lnTo>
                    <a:pt x="5398813" y="246223"/>
                  </a:lnTo>
                  <a:lnTo>
                    <a:pt x="5381401" y="214035"/>
                  </a:lnTo>
                  <a:lnTo>
                    <a:pt x="5358137" y="180065"/>
                  </a:lnTo>
                  <a:lnTo>
                    <a:pt x="5331641" y="149044"/>
                  </a:lnTo>
                  <a:lnTo>
                    <a:pt x="5302005" y="121034"/>
                  </a:lnTo>
                  <a:lnTo>
                    <a:pt x="5269322" y="96094"/>
                  </a:lnTo>
                  <a:lnTo>
                    <a:pt x="5233685" y="74285"/>
                  </a:lnTo>
                  <a:lnTo>
                    <a:pt x="5195186" y="55666"/>
                  </a:lnTo>
                  <a:lnTo>
                    <a:pt x="5153919" y="40298"/>
                  </a:lnTo>
                  <a:lnTo>
                    <a:pt x="5109975" y="28240"/>
                  </a:lnTo>
                  <a:lnTo>
                    <a:pt x="5063447" y="19553"/>
                  </a:lnTo>
                  <a:lnTo>
                    <a:pt x="5014428" y="14297"/>
                  </a:lnTo>
                  <a:lnTo>
                    <a:pt x="4963011" y="12532"/>
                  </a:lnTo>
                  <a:close/>
                </a:path>
                <a:path w="5445759" h="959485">
                  <a:moveTo>
                    <a:pt x="5398813" y="246223"/>
                  </a:moveTo>
                  <a:lnTo>
                    <a:pt x="4954065" y="246223"/>
                  </a:lnTo>
                  <a:lnTo>
                    <a:pt x="5000402" y="249796"/>
                  </a:lnTo>
                  <a:lnTo>
                    <a:pt x="5041889" y="260529"/>
                  </a:lnTo>
                  <a:lnTo>
                    <a:pt x="5078118" y="278442"/>
                  </a:lnTo>
                  <a:lnTo>
                    <a:pt x="5108678" y="303557"/>
                  </a:lnTo>
                  <a:lnTo>
                    <a:pt x="5133160" y="335895"/>
                  </a:lnTo>
                  <a:lnTo>
                    <a:pt x="5151154" y="375476"/>
                  </a:lnTo>
                  <a:lnTo>
                    <a:pt x="5162251" y="422322"/>
                  </a:lnTo>
                  <a:lnTo>
                    <a:pt x="5166041" y="476454"/>
                  </a:lnTo>
                  <a:lnTo>
                    <a:pt x="5162437" y="530736"/>
                  </a:lnTo>
                  <a:lnTo>
                    <a:pt x="5151792" y="578053"/>
                  </a:lnTo>
                  <a:lnTo>
                    <a:pt x="5134355" y="618320"/>
                  </a:lnTo>
                  <a:lnTo>
                    <a:pt x="5110378" y="651454"/>
                  </a:lnTo>
                  <a:lnTo>
                    <a:pt x="5080110" y="677371"/>
                  </a:lnTo>
                  <a:lnTo>
                    <a:pt x="5043802" y="695988"/>
                  </a:lnTo>
                  <a:lnTo>
                    <a:pt x="5001703" y="707219"/>
                  </a:lnTo>
                  <a:lnTo>
                    <a:pt x="4954065" y="710981"/>
                  </a:lnTo>
                  <a:lnTo>
                    <a:pt x="5396460" y="710981"/>
                  </a:lnTo>
                  <a:lnTo>
                    <a:pt x="5417862" y="662017"/>
                  </a:lnTo>
                  <a:lnTo>
                    <a:pt x="5430874" y="619458"/>
                  </a:lnTo>
                  <a:lnTo>
                    <a:pt x="5440282" y="574295"/>
                  </a:lnTo>
                  <a:lnTo>
                    <a:pt x="5445296" y="532437"/>
                  </a:lnTo>
                  <a:lnTo>
                    <a:pt x="5445296" y="420191"/>
                  </a:lnTo>
                  <a:lnTo>
                    <a:pt x="5440282" y="378221"/>
                  </a:lnTo>
                  <a:lnTo>
                    <a:pt x="5430874" y="333049"/>
                  </a:lnTo>
                  <a:lnTo>
                    <a:pt x="5417862" y="290588"/>
                  </a:lnTo>
                  <a:lnTo>
                    <a:pt x="5401341" y="250897"/>
                  </a:lnTo>
                  <a:lnTo>
                    <a:pt x="5398813" y="246223"/>
                  </a:lnTo>
                  <a:close/>
                </a:path>
                <a:path w="5445759" h="959485">
                  <a:moveTo>
                    <a:pt x="3819270" y="12532"/>
                  </a:moveTo>
                  <a:lnTo>
                    <a:pt x="3694971" y="12532"/>
                  </a:lnTo>
                  <a:lnTo>
                    <a:pt x="3658280" y="17875"/>
                  </a:lnTo>
                  <a:lnTo>
                    <a:pt x="3631644" y="33791"/>
                  </a:lnTo>
                  <a:lnTo>
                    <a:pt x="3615407" y="60114"/>
                  </a:lnTo>
                  <a:lnTo>
                    <a:pt x="3609918" y="96675"/>
                  </a:lnTo>
                  <a:lnTo>
                    <a:pt x="3609918" y="859694"/>
                  </a:lnTo>
                  <a:lnTo>
                    <a:pt x="3615407" y="895903"/>
                  </a:lnTo>
                  <a:lnTo>
                    <a:pt x="3631644" y="922265"/>
                  </a:lnTo>
                  <a:lnTo>
                    <a:pt x="3658280" y="938377"/>
                  </a:lnTo>
                  <a:lnTo>
                    <a:pt x="3694971" y="943838"/>
                  </a:lnTo>
                  <a:lnTo>
                    <a:pt x="3798752" y="943838"/>
                  </a:lnTo>
                  <a:lnTo>
                    <a:pt x="3835294" y="938377"/>
                  </a:lnTo>
                  <a:lnTo>
                    <a:pt x="3861603" y="922265"/>
                  </a:lnTo>
                  <a:lnTo>
                    <a:pt x="3877511" y="895903"/>
                  </a:lnTo>
                  <a:lnTo>
                    <a:pt x="3882851" y="859694"/>
                  </a:lnTo>
                  <a:lnTo>
                    <a:pt x="3882851" y="589242"/>
                  </a:lnTo>
                  <a:lnTo>
                    <a:pt x="3881024" y="536214"/>
                  </a:lnTo>
                  <a:lnTo>
                    <a:pt x="3876963" y="480180"/>
                  </a:lnTo>
                  <a:lnTo>
                    <a:pt x="3872987" y="436827"/>
                  </a:lnTo>
                  <a:lnTo>
                    <a:pt x="3871161" y="419046"/>
                  </a:lnTo>
                  <a:lnTo>
                    <a:pt x="4099764" y="419046"/>
                  </a:lnTo>
                  <a:lnTo>
                    <a:pt x="4094902" y="409387"/>
                  </a:lnTo>
                  <a:lnTo>
                    <a:pt x="4072520" y="368918"/>
                  </a:lnTo>
                  <a:lnTo>
                    <a:pt x="3920427" y="69821"/>
                  </a:lnTo>
                  <a:lnTo>
                    <a:pt x="3901887" y="43901"/>
                  </a:lnTo>
                  <a:lnTo>
                    <a:pt x="3879287" y="26093"/>
                  </a:lnTo>
                  <a:lnTo>
                    <a:pt x="3851968" y="15827"/>
                  </a:lnTo>
                  <a:lnTo>
                    <a:pt x="3819270" y="12532"/>
                  </a:lnTo>
                  <a:close/>
                </a:path>
                <a:path w="5445759" h="959485">
                  <a:moveTo>
                    <a:pt x="4099764" y="419046"/>
                  </a:moveTo>
                  <a:lnTo>
                    <a:pt x="3873904" y="419046"/>
                  </a:lnTo>
                  <a:lnTo>
                    <a:pt x="3898284" y="480180"/>
                  </a:lnTo>
                  <a:lnTo>
                    <a:pt x="3914612" y="518287"/>
                  </a:lnTo>
                  <a:lnTo>
                    <a:pt x="3930268" y="549322"/>
                  </a:lnTo>
                  <a:lnTo>
                    <a:pt x="3952635" y="589242"/>
                  </a:lnTo>
                  <a:lnTo>
                    <a:pt x="4106518" y="886548"/>
                  </a:lnTo>
                  <a:lnTo>
                    <a:pt x="4124560" y="912519"/>
                  </a:lnTo>
                  <a:lnTo>
                    <a:pt x="4146807" y="930321"/>
                  </a:lnTo>
                  <a:lnTo>
                    <a:pt x="4173752" y="940559"/>
                  </a:lnTo>
                  <a:lnTo>
                    <a:pt x="4205885" y="943838"/>
                  </a:lnTo>
                  <a:lnTo>
                    <a:pt x="4330303" y="943838"/>
                  </a:lnTo>
                  <a:lnTo>
                    <a:pt x="4366994" y="938377"/>
                  </a:lnTo>
                  <a:lnTo>
                    <a:pt x="4393631" y="922265"/>
                  </a:lnTo>
                  <a:lnTo>
                    <a:pt x="4409867" y="895903"/>
                  </a:lnTo>
                  <a:lnTo>
                    <a:pt x="4415356" y="859694"/>
                  </a:lnTo>
                  <a:lnTo>
                    <a:pt x="4415356" y="539949"/>
                  </a:lnTo>
                  <a:lnTo>
                    <a:pt x="4152205" y="539949"/>
                  </a:lnTo>
                  <a:lnTo>
                    <a:pt x="4127274" y="478869"/>
                  </a:lnTo>
                  <a:lnTo>
                    <a:pt x="4110663" y="440693"/>
                  </a:lnTo>
                  <a:lnTo>
                    <a:pt x="4099764" y="419046"/>
                  </a:lnTo>
                  <a:close/>
                </a:path>
                <a:path w="5445759" h="959485">
                  <a:moveTo>
                    <a:pt x="4330303" y="12532"/>
                  </a:moveTo>
                  <a:lnTo>
                    <a:pt x="4226522" y="12532"/>
                  </a:lnTo>
                  <a:lnTo>
                    <a:pt x="4189962" y="17875"/>
                  </a:lnTo>
                  <a:lnTo>
                    <a:pt x="4163612" y="33791"/>
                  </a:lnTo>
                  <a:lnTo>
                    <a:pt x="4147663" y="60114"/>
                  </a:lnTo>
                  <a:lnTo>
                    <a:pt x="4142304" y="96675"/>
                  </a:lnTo>
                  <a:lnTo>
                    <a:pt x="4142304" y="368918"/>
                  </a:lnTo>
                  <a:lnTo>
                    <a:pt x="4144131" y="421723"/>
                  </a:lnTo>
                  <a:lnTo>
                    <a:pt x="4148149" y="477618"/>
                  </a:lnTo>
                  <a:lnTo>
                    <a:pt x="4152168" y="521920"/>
                  </a:lnTo>
                  <a:lnTo>
                    <a:pt x="4153994" y="539949"/>
                  </a:lnTo>
                  <a:lnTo>
                    <a:pt x="4415356" y="539949"/>
                  </a:lnTo>
                  <a:lnTo>
                    <a:pt x="4415356" y="96675"/>
                  </a:lnTo>
                  <a:lnTo>
                    <a:pt x="4409867" y="60114"/>
                  </a:lnTo>
                  <a:lnTo>
                    <a:pt x="4393631" y="33791"/>
                  </a:lnTo>
                  <a:lnTo>
                    <a:pt x="4366994" y="17875"/>
                  </a:lnTo>
                  <a:lnTo>
                    <a:pt x="4330303" y="12532"/>
                  </a:lnTo>
                  <a:close/>
                </a:path>
                <a:path w="5445759" h="959485">
                  <a:moveTo>
                    <a:pt x="2920906" y="0"/>
                  </a:moveTo>
                  <a:lnTo>
                    <a:pt x="2911541" y="0"/>
                  </a:lnTo>
                  <a:lnTo>
                    <a:pt x="2869877" y="3716"/>
                  </a:lnTo>
                  <a:lnTo>
                    <a:pt x="2821238" y="12538"/>
                  </a:lnTo>
                  <a:lnTo>
                    <a:pt x="2775113" y="25432"/>
                  </a:lnTo>
                  <a:lnTo>
                    <a:pt x="2731626" y="42198"/>
                  </a:lnTo>
                  <a:lnTo>
                    <a:pt x="2690902" y="62637"/>
                  </a:lnTo>
                  <a:lnTo>
                    <a:pt x="2653066" y="86550"/>
                  </a:lnTo>
                  <a:lnTo>
                    <a:pt x="2618242" y="113736"/>
                  </a:lnTo>
                  <a:lnTo>
                    <a:pt x="2586554" y="143998"/>
                  </a:lnTo>
                  <a:lnTo>
                    <a:pt x="2558128" y="177136"/>
                  </a:lnTo>
                  <a:lnTo>
                    <a:pt x="2533088" y="212949"/>
                  </a:lnTo>
                  <a:lnTo>
                    <a:pt x="2511558" y="251240"/>
                  </a:lnTo>
                  <a:lnTo>
                    <a:pt x="2493664" y="291809"/>
                  </a:lnTo>
                  <a:lnTo>
                    <a:pt x="2479529" y="334455"/>
                  </a:lnTo>
                  <a:lnTo>
                    <a:pt x="2469278" y="378981"/>
                  </a:lnTo>
                  <a:lnTo>
                    <a:pt x="2463036" y="425187"/>
                  </a:lnTo>
                  <a:lnTo>
                    <a:pt x="2460928" y="472873"/>
                  </a:lnTo>
                  <a:lnTo>
                    <a:pt x="2462933" y="520410"/>
                  </a:lnTo>
                  <a:lnTo>
                    <a:pt x="2468872" y="566517"/>
                  </a:lnTo>
                  <a:lnTo>
                    <a:pt x="2478629" y="611004"/>
                  </a:lnTo>
                  <a:lnTo>
                    <a:pt x="2492088" y="653687"/>
                  </a:lnTo>
                  <a:lnTo>
                    <a:pt x="2509133" y="694377"/>
                  </a:lnTo>
                  <a:lnTo>
                    <a:pt x="2529650" y="732887"/>
                  </a:lnTo>
                  <a:lnTo>
                    <a:pt x="2553521" y="769030"/>
                  </a:lnTo>
                  <a:lnTo>
                    <a:pt x="2580632" y="802620"/>
                  </a:lnTo>
                  <a:lnTo>
                    <a:pt x="2610867" y="833468"/>
                  </a:lnTo>
                  <a:lnTo>
                    <a:pt x="2644110" y="861388"/>
                  </a:lnTo>
                  <a:lnTo>
                    <a:pt x="2680246" y="886193"/>
                  </a:lnTo>
                  <a:lnTo>
                    <a:pt x="2719158" y="907694"/>
                  </a:lnTo>
                  <a:lnTo>
                    <a:pt x="2760732" y="925707"/>
                  </a:lnTo>
                  <a:lnTo>
                    <a:pt x="2804851" y="940042"/>
                  </a:lnTo>
                  <a:lnTo>
                    <a:pt x="2851400" y="950513"/>
                  </a:lnTo>
                  <a:lnTo>
                    <a:pt x="2900263" y="956933"/>
                  </a:lnTo>
                  <a:lnTo>
                    <a:pt x="2951324" y="959115"/>
                  </a:lnTo>
                  <a:lnTo>
                    <a:pt x="3004923" y="956703"/>
                  </a:lnTo>
                  <a:lnTo>
                    <a:pt x="3056117" y="949613"/>
                  </a:lnTo>
                  <a:lnTo>
                    <a:pt x="3104770" y="938061"/>
                  </a:lnTo>
                  <a:lnTo>
                    <a:pt x="3150742" y="922263"/>
                  </a:lnTo>
                  <a:lnTo>
                    <a:pt x="3193896" y="902436"/>
                  </a:lnTo>
                  <a:lnTo>
                    <a:pt x="3234092" y="878795"/>
                  </a:lnTo>
                  <a:lnTo>
                    <a:pt x="3271193" y="851559"/>
                  </a:lnTo>
                  <a:lnTo>
                    <a:pt x="3305059" y="820942"/>
                  </a:lnTo>
                  <a:lnTo>
                    <a:pt x="3335553" y="787161"/>
                  </a:lnTo>
                  <a:lnTo>
                    <a:pt x="3362535" y="750434"/>
                  </a:lnTo>
                  <a:lnTo>
                    <a:pt x="3385864" y="710981"/>
                  </a:lnTo>
                  <a:lnTo>
                    <a:pt x="2951269" y="710975"/>
                  </a:lnTo>
                  <a:lnTo>
                    <a:pt x="2906883" y="706296"/>
                  </a:lnTo>
                  <a:lnTo>
                    <a:pt x="2866607" y="692793"/>
                  </a:lnTo>
                  <a:lnTo>
                    <a:pt x="2831039" y="671298"/>
                  </a:lnTo>
                  <a:lnTo>
                    <a:pt x="2800722" y="642637"/>
                  </a:lnTo>
                  <a:lnTo>
                    <a:pt x="2776198" y="607638"/>
                  </a:lnTo>
                  <a:lnTo>
                    <a:pt x="2758009" y="567126"/>
                  </a:lnTo>
                  <a:lnTo>
                    <a:pt x="2746698" y="521929"/>
                  </a:lnTo>
                  <a:lnTo>
                    <a:pt x="2742808" y="472873"/>
                  </a:lnTo>
                  <a:lnTo>
                    <a:pt x="2747083" y="423664"/>
                  </a:lnTo>
                  <a:lnTo>
                    <a:pt x="2759482" y="378710"/>
                  </a:lnTo>
                  <a:lnTo>
                    <a:pt x="2779363" y="338875"/>
                  </a:lnTo>
                  <a:lnTo>
                    <a:pt x="2806087" y="305023"/>
                  </a:lnTo>
                  <a:lnTo>
                    <a:pt x="2839012" y="278019"/>
                  </a:lnTo>
                  <a:lnTo>
                    <a:pt x="2877499" y="258728"/>
                  </a:lnTo>
                  <a:lnTo>
                    <a:pt x="2920906" y="248014"/>
                  </a:lnTo>
                  <a:lnTo>
                    <a:pt x="2920906" y="0"/>
                  </a:lnTo>
                  <a:close/>
                </a:path>
                <a:path w="5445759" h="959485">
                  <a:moveTo>
                    <a:pt x="3439932" y="530162"/>
                  </a:moveTo>
                  <a:lnTo>
                    <a:pt x="3155308" y="530162"/>
                  </a:lnTo>
                  <a:lnTo>
                    <a:pt x="3140406" y="580232"/>
                  </a:lnTo>
                  <a:lnTo>
                    <a:pt x="3116765" y="623987"/>
                  </a:lnTo>
                  <a:lnTo>
                    <a:pt x="3085211" y="660182"/>
                  </a:lnTo>
                  <a:lnTo>
                    <a:pt x="3046570" y="687575"/>
                  </a:lnTo>
                  <a:lnTo>
                    <a:pt x="3001666" y="704922"/>
                  </a:lnTo>
                  <a:lnTo>
                    <a:pt x="2951324" y="710981"/>
                  </a:lnTo>
                  <a:lnTo>
                    <a:pt x="3385868" y="710975"/>
                  </a:lnTo>
                  <a:lnTo>
                    <a:pt x="3405412" y="669003"/>
                  </a:lnTo>
                  <a:lnTo>
                    <a:pt x="3421030" y="624732"/>
                  </a:lnTo>
                  <a:lnTo>
                    <a:pt x="3432583" y="578380"/>
                  </a:lnTo>
                  <a:lnTo>
                    <a:pt x="3439932" y="530162"/>
                  </a:lnTo>
                  <a:close/>
                </a:path>
                <a:path w="5445759" h="959485">
                  <a:moveTo>
                    <a:pt x="1799591" y="12532"/>
                  </a:moveTo>
                  <a:lnTo>
                    <a:pt x="1672548" y="12532"/>
                  </a:lnTo>
                  <a:lnTo>
                    <a:pt x="1630741" y="20155"/>
                  </a:lnTo>
                  <a:lnTo>
                    <a:pt x="1605866" y="41296"/>
                  </a:lnTo>
                  <a:lnTo>
                    <a:pt x="1599778" y="73357"/>
                  </a:lnTo>
                  <a:lnTo>
                    <a:pt x="1614335" y="113742"/>
                  </a:lnTo>
                  <a:lnTo>
                    <a:pt x="1863172" y="568594"/>
                  </a:lnTo>
                  <a:lnTo>
                    <a:pt x="1863172" y="859694"/>
                  </a:lnTo>
                  <a:lnTo>
                    <a:pt x="1868378" y="895903"/>
                  </a:lnTo>
                  <a:lnTo>
                    <a:pt x="1884062" y="922265"/>
                  </a:lnTo>
                  <a:lnTo>
                    <a:pt x="1910326" y="938377"/>
                  </a:lnTo>
                  <a:lnTo>
                    <a:pt x="1947270" y="943838"/>
                  </a:lnTo>
                  <a:lnTo>
                    <a:pt x="2051887" y="943838"/>
                  </a:lnTo>
                  <a:lnTo>
                    <a:pt x="2087742" y="938377"/>
                  </a:lnTo>
                  <a:lnTo>
                    <a:pt x="2114170" y="922265"/>
                  </a:lnTo>
                  <a:lnTo>
                    <a:pt x="2130511" y="895903"/>
                  </a:lnTo>
                  <a:lnTo>
                    <a:pt x="2136105" y="859694"/>
                  </a:lnTo>
                  <a:lnTo>
                    <a:pt x="2136105" y="568594"/>
                  </a:lnTo>
                  <a:lnTo>
                    <a:pt x="2254159" y="351970"/>
                  </a:lnTo>
                  <a:lnTo>
                    <a:pt x="1998207" y="351970"/>
                  </a:lnTo>
                  <a:lnTo>
                    <a:pt x="1985346" y="303199"/>
                  </a:lnTo>
                  <a:lnTo>
                    <a:pt x="1975840" y="271079"/>
                  </a:lnTo>
                  <a:lnTo>
                    <a:pt x="1898004" y="76146"/>
                  </a:lnTo>
                  <a:lnTo>
                    <a:pt x="1858907" y="27868"/>
                  </a:lnTo>
                  <a:lnTo>
                    <a:pt x="1832112" y="16295"/>
                  </a:lnTo>
                  <a:lnTo>
                    <a:pt x="1799591" y="12532"/>
                  </a:lnTo>
                  <a:close/>
                </a:path>
                <a:path w="5445759" h="959485">
                  <a:moveTo>
                    <a:pt x="2325774" y="12532"/>
                  </a:moveTo>
                  <a:lnTo>
                    <a:pt x="2199566" y="12532"/>
                  </a:lnTo>
                  <a:lnTo>
                    <a:pt x="2166725" y="16295"/>
                  </a:lnTo>
                  <a:lnTo>
                    <a:pt x="2118845" y="47677"/>
                  </a:lnTo>
                  <a:lnTo>
                    <a:pt x="2051887" y="199676"/>
                  </a:lnTo>
                  <a:lnTo>
                    <a:pt x="2031850" y="252928"/>
                  </a:lnTo>
                  <a:lnTo>
                    <a:pt x="2015682" y="302006"/>
                  </a:lnTo>
                  <a:lnTo>
                    <a:pt x="2000950" y="351970"/>
                  </a:lnTo>
                  <a:lnTo>
                    <a:pt x="2254159" y="351970"/>
                  </a:lnTo>
                  <a:lnTo>
                    <a:pt x="2383987" y="113742"/>
                  </a:lnTo>
                  <a:lnTo>
                    <a:pt x="2398544" y="73357"/>
                  </a:lnTo>
                  <a:lnTo>
                    <a:pt x="2392456" y="41296"/>
                  </a:lnTo>
                  <a:lnTo>
                    <a:pt x="2367581" y="20155"/>
                  </a:lnTo>
                  <a:lnTo>
                    <a:pt x="2325774" y="12532"/>
                  </a:lnTo>
                  <a:close/>
                </a:path>
                <a:path w="5445759" h="959485">
                  <a:moveTo>
                    <a:pt x="1404983" y="12532"/>
                  </a:moveTo>
                  <a:lnTo>
                    <a:pt x="970939" y="12532"/>
                  </a:lnTo>
                  <a:lnTo>
                    <a:pt x="934249" y="17875"/>
                  </a:lnTo>
                  <a:lnTo>
                    <a:pt x="907625" y="33791"/>
                  </a:lnTo>
                  <a:lnTo>
                    <a:pt x="891404" y="60114"/>
                  </a:lnTo>
                  <a:lnTo>
                    <a:pt x="885922" y="96675"/>
                  </a:lnTo>
                  <a:lnTo>
                    <a:pt x="885922" y="859694"/>
                  </a:lnTo>
                  <a:lnTo>
                    <a:pt x="891404" y="895903"/>
                  </a:lnTo>
                  <a:lnTo>
                    <a:pt x="907625" y="922265"/>
                  </a:lnTo>
                  <a:lnTo>
                    <a:pt x="934249" y="938377"/>
                  </a:lnTo>
                  <a:lnTo>
                    <a:pt x="970939" y="943838"/>
                  </a:lnTo>
                  <a:lnTo>
                    <a:pt x="1420133" y="943838"/>
                  </a:lnTo>
                  <a:lnTo>
                    <a:pt x="1456954" y="938377"/>
                  </a:lnTo>
                  <a:lnTo>
                    <a:pt x="1483878" y="922265"/>
                  </a:lnTo>
                  <a:lnTo>
                    <a:pt x="1500401" y="895903"/>
                  </a:lnTo>
                  <a:lnTo>
                    <a:pt x="1506021" y="859694"/>
                  </a:lnTo>
                  <a:lnTo>
                    <a:pt x="1506021" y="795244"/>
                  </a:lnTo>
                  <a:lnTo>
                    <a:pt x="1483878" y="732614"/>
                  </a:lnTo>
                  <a:lnTo>
                    <a:pt x="1420133" y="710981"/>
                  </a:lnTo>
                  <a:lnTo>
                    <a:pt x="1158855" y="710981"/>
                  </a:lnTo>
                  <a:lnTo>
                    <a:pt x="1158855" y="591987"/>
                  </a:lnTo>
                  <a:lnTo>
                    <a:pt x="1335199" y="591987"/>
                  </a:lnTo>
                  <a:lnTo>
                    <a:pt x="1371871" y="586625"/>
                  </a:lnTo>
                  <a:lnTo>
                    <a:pt x="1398467" y="570668"/>
                  </a:lnTo>
                  <a:lnTo>
                    <a:pt x="1414662" y="544304"/>
                  </a:lnTo>
                  <a:lnTo>
                    <a:pt x="1420133" y="507724"/>
                  </a:lnTo>
                  <a:lnTo>
                    <a:pt x="1420133" y="442439"/>
                  </a:lnTo>
                  <a:lnTo>
                    <a:pt x="1414662" y="406564"/>
                  </a:lnTo>
                  <a:lnTo>
                    <a:pt x="1398467" y="380122"/>
                  </a:lnTo>
                  <a:lnTo>
                    <a:pt x="1371871" y="363772"/>
                  </a:lnTo>
                  <a:lnTo>
                    <a:pt x="1335199" y="358176"/>
                  </a:lnTo>
                  <a:lnTo>
                    <a:pt x="1158855" y="358176"/>
                  </a:lnTo>
                  <a:lnTo>
                    <a:pt x="1158855" y="246223"/>
                  </a:lnTo>
                  <a:lnTo>
                    <a:pt x="1404983" y="246223"/>
                  </a:lnTo>
                  <a:lnTo>
                    <a:pt x="1441122" y="240629"/>
                  </a:lnTo>
                  <a:lnTo>
                    <a:pt x="1467476" y="224292"/>
                  </a:lnTo>
                  <a:lnTo>
                    <a:pt x="1483608" y="197886"/>
                  </a:lnTo>
                  <a:lnTo>
                    <a:pt x="1489082" y="162080"/>
                  </a:lnTo>
                  <a:lnTo>
                    <a:pt x="1489082" y="96675"/>
                  </a:lnTo>
                  <a:lnTo>
                    <a:pt x="1483608" y="60114"/>
                  </a:lnTo>
                  <a:lnTo>
                    <a:pt x="1467476" y="33791"/>
                  </a:lnTo>
                  <a:lnTo>
                    <a:pt x="1441122" y="17875"/>
                  </a:lnTo>
                  <a:lnTo>
                    <a:pt x="1404983" y="12532"/>
                  </a:lnTo>
                  <a:close/>
                </a:path>
                <a:path w="5445759" h="959485">
                  <a:moveTo>
                    <a:pt x="349897" y="12532"/>
                  </a:moveTo>
                  <a:lnTo>
                    <a:pt x="85012" y="12532"/>
                  </a:lnTo>
                  <a:lnTo>
                    <a:pt x="48322" y="17875"/>
                  </a:lnTo>
                  <a:lnTo>
                    <a:pt x="21700" y="33791"/>
                  </a:lnTo>
                  <a:lnTo>
                    <a:pt x="5481" y="60114"/>
                  </a:lnTo>
                  <a:lnTo>
                    <a:pt x="0" y="96674"/>
                  </a:lnTo>
                  <a:lnTo>
                    <a:pt x="0" y="859695"/>
                  </a:lnTo>
                  <a:lnTo>
                    <a:pt x="5481" y="895903"/>
                  </a:lnTo>
                  <a:lnTo>
                    <a:pt x="21700" y="922265"/>
                  </a:lnTo>
                  <a:lnTo>
                    <a:pt x="48322" y="938377"/>
                  </a:lnTo>
                  <a:lnTo>
                    <a:pt x="85012" y="943838"/>
                  </a:lnTo>
                  <a:lnTo>
                    <a:pt x="346319" y="943838"/>
                  </a:lnTo>
                  <a:lnTo>
                    <a:pt x="394575" y="942391"/>
                  </a:lnTo>
                  <a:lnTo>
                    <a:pt x="441847" y="937865"/>
                  </a:lnTo>
                  <a:lnTo>
                    <a:pt x="487522" y="929981"/>
                  </a:lnTo>
                  <a:lnTo>
                    <a:pt x="530989" y="918460"/>
                  </a:lnTo>
                  <a:lnTo>
                    <a:pt x="571634" y="903021"/>
                  </a:lnTo>
                  <a:lnTo>
                    <a:pt x="608847" y="883386"/>
                  </a:lnTo>
                  <a:lnTo>
                    <a:pt x="642014" y="859275"/>
                  </a:lnTo>
                  <a:lnTo>
                    <a:pt x="670523" y="830409"/>
                  </a:lnTo>
                  <a:lnTo>
                    <a:pt x="693762" y="796508"/>
                  </a:lnTo>
                  <a:lnTo>
                    <a:pt x="711120" y="757294"/>
                  </a:lnTo>
                  <a:lnTo>
                    <a:pt x="719310" y="723513"/>
                  </a:lnTo>
                  <a:lnTo>
                    <a:pt x="272932" y="723513"/>
                  </a:lnTo>
                  <a:lnTo>
                    <a:pt x="272932" y="575755"/>
                  </a:lnTo>
                  <a:lnTo>
                    <a:pt x="709309" y="575755"/>
                  </a:lnTo>
                  <a:lnTo>
                    <a:pt x="695872" y="546036"/>
                  </a:lnTo>
                  <a:lnTo>
                    <a:pt x="669261" y="510611"/>
                  </a:lnTo>
                  <a:lnTo>
                    <a:pt x="632211" y="480669"/>
                  </a:lnTo>
                  <a:lnTo>
                    <a:pt x="583453" y="458551"/>
                  </a:lnTo>
                  <a:lnTo>
                    <a:pt x="583453" y="455806"/>
                  </a:lnTo>
                  <a:lnTo>
                    <a:pt x="621148" y="426467"/>
                  </a:lnTo>
                  <a:lnTo>
                    <a:pt x="650464" y="389555"/>
                  </a:lnTo>
                  <a:lnTo>
                    <a:pt x="666128" y="358176"/>
                  </a:lnTo>
                  <a:lnTo>
                    <a:pt x="272932" y="358176"/>
                  </a:lnTo>
                  <a:lnTo>
                    <a:pt x="272932" y="232856"/>
                  </a:lnTo>
                  <a:lnTo>
                    <a:pt x="685899" y="232856"/>
                  </a:lnTo>
                  <a:lnTo>
                    <a:pt x="684070" y="211838"/>
                  </a:lnTo>
                  <a:lnTo>
                    <a:pt x="672132" y="169901"/>
                  </a:lnTo>
                  <a:lnTo>
                    <a:pt x="652806" y="132936"/>
                  </a:lnTo>
                  <a:lnTo>
                    <a:pt x="626560" y="100932"/>
                  </a:lnTo>
                  <a:lnTo>
                    <a:pt x="593859" y="73879"/>
                  </a:lnTo>
                  <a:lnTo>
                    <a:pt x="555173" y="51767"/>
                  </a:lnTo>
                  <a:lnTo>
                    <a:pt x="510966" y="34587"/>
                  </a:lnTo>
                  <a:lnTo>
                    <a:pt x="461706" y="22327"/>
                  </a:lnTo>
                  <a:lnTo>
                    <a:pt x="407861" y="14979"/>
                  </a:lnTo>
                  <a:lnTo>
                    <a:pt x="349897" y="12532"/>
                  </a:lnTo>
                  <a:close/>
                </a:path>
                <a:path w="5445759" h="959485">
                  <a:moveTo>
                    <a:pt x="709309" y="575755"/>
                  </a:moveTo>
                  <a:lnTo>
                    <a:pt x="370475" y="575755"/>
                  </a:lnTo>
                  <a:lnTo>
                    <a:pt x="407123" y="582444"/>
                  </a:lnTo>
                  <a:lnTo>
                    <a:pt x="432782" y="599640"/>
                  </a:lnTo>
                  <a:lnTo>
                    <a:pt x="447871" y="623035"/>
                  </a:lnTo>
                  <a:lnTo>
                    <a:pt x="452808" y="648321"/>
                  </a:lnTo>
                  <a:lnTo>
                    <a:pt x="447480" y="675578"/>
                  </a:lnTo>
                  <a:lnTo>
                    <a:pt x="431664" y="699702"/>
                  </a:lnTo>
                  <a:lnTo>
                    <a:pt x="405613" y="716934"/>
                  </a:lnTo>
                  <a:lnTo>
                    <a:pt x="369580" y="723513"/>
                  </a:lnTo>
                  <a:lnTo>
                    <a:pt x="719310" y="723513"/>
                  </a:lnTo>
                  <a:lnTo>
                    <a:pt x="721984" y="712487"/>
                  </a:lnTo>
                  <a:lnTo>
                    <a:pt x="725741" y="661808"/>
                  </a:lnTo>
                  <a:lnTo>
                    <a:pt x="722845" y="623976"/>
                  </a:lnTo>
                  <a:lnTo>
                    <a:pt x="713311" y="584605"/>
                  </a:lnTo>
                  <a:lnTo>
                    <a:pt x="709309" y="575755"/>
                  </a:lnTo>
                  <a:close/>
                </a:path>
                <a:path w="5445759" h="959485">
                  <a:moveTo>
                    <a:pt x="685899" y="232856"/>
                  </a:moveTo>
                  <a:lnTo>
                    <a:pt x="349003" y="232856"/>
                  </a:lnTo>
                  <a:lnTo>
                    <a:pt x="380253" y="238232"/>
                  </a:lnTo>
                  <a:lnTo>
                    <a:pt x="401016" y="252415"/>
                  </a:lnTo>
                  <a:lnTo>
                    <a:pt x="412550" y="272483"/>
                  </a:lnTo>
                  <a:lnTo>
                    <a:pt x="416115" y="295516"/>
                  </a:lnTo>
                  <a:lnTo>
                    <a:pt x="412634" y="315880"/>
                  </a:lnTo>
                  <a:lnTo>
                    <a:pt x="401687" y="336245"/>
                  </a:lnTo>
                  <a:lnTo>
                    <a:pt x="382518" y="351910"/>
                  </a:lnTo>
                  <a:lnTo>
                    <a:pt x="354371" y="358176"/>
                  </a:lnTo>
                  <a:lnTo>
                    <a:pt x="666128" y="358176"/>
                  </a:lnTo>
                  <a:lnTo>
                    <a:pt x="671403" y="347607"/>
                  </a:lnTo>
                  <a:lnTo>
                    <a:pt x="683966" y="303161"/>
                  </a:lnTo>
                  <a:lnTo>
                    <a:pt x="688153" y="258755"/>
                  </a:lnTo>
                  <a:lnTo>
                    <a:pt x="685899" y="232856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154379" y="1392820"/>
              <a:ext cx="320675" cy="329565"/>
            </a:xfrm>
            <a:custGeom>
              <a:avLst/>
              <a:gdLst/>
              <a:ahLst/>
              <a:cxnLst/>
              <a:rect l="l" t="t" r="r" b="b"/>
              <a:pathLst>
                <a:path w="320675" h="329564">
                  <a:moveTo>
                    <a:pt x="320409" y="0"/>
                  </a:moveTo>
                  <a:lnTo>
                    <a:pt x="15149" y="0"/>
                  </a:lnTo>
                  <a:lnTo>
                    <a:pt x="136943" y="121739"/>
                  </a:lnTo>
                  <a:lnTo>
                    <a:pt x="0" y="259710"/>
                  </a:lnTo>
                  <a:lnTo>
                    <a:pt x="15274" y="274748"/>
                  </a:lnTo>
                  <a:lnTo>
                    <a:pt x="28882" y="291577"/>
                  </a:lnTo>
                  <a:lnTo>
                    <a:pt x="40813" y="309928"/>
                  </a:lnTo>
                  <a:lnTo>
                    <a:pt x="51055" y="329531"/>
                  </a:lnTo>
                  <a:lnTo>
                    <a:pt x="197780" y="182608"/>
                  </a:lnTo>
                  <a:lnTo>
                    <a:pt x="320409" y="305303"/>
                  </a:lnTo>
                  <a:lnTo>
                    <a:pt x="320409" y="0"/>
                  </a:lnTo>
                  <a:close/>
                </a:path>
              </a:pathLst>
            </a:custGeom>
            <a:solidFill>
              <a:srgbClr val="1F61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154379" y="1392820"/>
              <a:ext cx="320675" cy="329565"/>
            </a:xfrm>
            <a:custGeom>
              <a:avLst/>
              <a:gdLst/>
              <a:ahLst/>
              <a:cxnLst/>
              <a:rect l="l" t="t" r="r" b="b"/>
              <a:pathLst>
                <a:path w="320675" h="329564">
                  <a:moveTo>
                    <a:pt x="320409" y="305303"/>
                  </a:moveTo>
                  <a:lnTo>
                    <a:pt x="320409" y="0"/>
                  </a:lnTo>
                  <a:lnTo>
                    <a:pt x="15149" y="0"/>
                  </a:lnTo>
                  <a:lnTo>
                    <a:pt x="136943" y="121739"/>
                  </a:lnTo>
                  <a:lnTo>
                    <a:pt x="0" y="259710"/>
                  </a:lnTo>
                  <a:lnTo>
                    <a:pt x="15274" y="274748"/>
                  </a:lnTo>
                  <a:lnTo>
                    <a:pt x="28882" y="291577"/>
                  </a:lnTo>
                  <a:lnTo>
                    <a:pt x="40813" y="309928"/>
                  </a:lnTo>
                  <a:lnTo>
                    <a:pt x="51055" y="329531"/>
                  </a:lnTo>
                  <a:lnTo>
                    <a:pt x="197780" y="182608"/>
                  </a:lnTo>
                  <a:lnTo>
                    <a:pt x="320409" y="305303"/>
                  </a:lnTo>
                  <a:close/>
                </a:path>
              </a:pathLst>
            </a:custGeom>
            <a:ln w="63561">
              <a:solidFill>
                <a:srgbClr val="1F616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065275" y="2545286"/>
              <a:ext cx="2540000" cy="912494"/>
            </a:xfrm>
            <a:custGeom>
              <a:avLst/>
              <a:gdLst/>
              <a:ahLst/>
              <a:cxnLst/>
              <a:rect l="l" t="t" r="r" b="b"/>
              <a:pathLst>
                <a:path w="2540000" h="912495">
                  <a:moveTo>
                    <a:pt x="527077" y="228320"/>
                  </a:moveTo>
                  <a:lnTo>
                    <a:pt x="259512" y="228320"/>
                  </a:lnTo>
                  <a:lnTo>
                    <a:pt x="259512" y="830095"/>
                  </a:lnTo>
                  <a:lnTo>
                    <a:pt x="264952" y="865621"/>
                  </a:lnTo>
                  <a:lnTo>
                    <a:pt x="280880" y="891412"/>
                  </a:lnTo>
                  <a:lnTo>
                    <a:pt x="306707" y="907133"/>
                  </a:lnTo>
                  <a:lnTo>
                    <a:pt x="341846" y="912448"/>
                  </a:lnTo>
                  <a:lnTo>
                    <a:pt x="444756" y="912448"/>
                  </a:lnTo>
                  <a:lnTo>
                    <a:pt x="480270" y="907133"/>
                  </a:lnTo>
                  <a:lnTo>
                    <a:pt x="506051" y="891412"/>
                  </a:lnTo>
                  <a:lnTo>
                    <a:pt x="521765" y="865621"/>
                  </a:lnTo>
                  <a:lnTo>
                    <a:pt x="527077" y="830095"/>
                  </a:lnTo>
                  <a:lnTo>
                    <a:pt x="527077" y="228320"/>
                  </a:lnTo>
                  <a:close/>
                </a:path>
                <a:path w="2540000" h="912495">
                  <a:moveTo>
                    <a:pt x="705164" y="0"/>
                  </a:moveTo>
                  <a:lnTo>
                    <a:pt x="82328" y="0"/>
                  </a:lnTo>
                  <a:lnTo>
                    <a:pt x="46813" y="5180"/>
                  </a:lnTo>
                  <a:lnTo>
                    <a:pt x="21029" y="20677"/>
                  </a:lnTo>
                  <a:lnTo>
                    <a:pt x="5313" y="46424"/>
                  </a:lnTo>
                  <a:lnTo>
                    <a:pt x="0" y="82353"/>
                  </a:lnTo>
                  <a:lnTo>
                    <a:pt x="0" y="145967"/>
                  </a:lnTo>
                  <a:lnTo>
                    <a:pt x="5313" y="181493"/>
                  </a:lnTo>
                  <a:lnTo>
                    <a:pt x="21029" y="207285"/>
                  </a:lnTo>
                  <a:lnTo>
                    <a:pt x="46813" y="223006"/>
                  </a:lnTo>
                  <a:lnTo>
                    <a:pt x="82328" y="228320"/>
                  </a:lnTo>
                  <a:lnTo>
                    <a:pt x="705164" y="228320"/>
                  </a:lnTo>
                  <a:lnTo>
                    <a:pt x="740300" y="223006"/>
                  </a:lnTo>
                  <a:lnTo>
                    <a:pt x="766123" y="207285"/>
                  </a:lnTo>
                  <a:lnTo>
                    <a:pt x="782047" y="181493"/>
                  </a:lnTo>
                  <a:lnTo>
                    <a:pt x="787485" y="145967"/>
                  </a:lnTo>
                  <a:lnTo>
                    <a:pt x="787485" y="82353"/>
                  </a:lnTo>
                  <a:lnTo>
                    <a:pt x="782047" y="46424"/>
                  </a:lnTo>
                  <a:lnTo>
                    <a:pt x="766123" y="20677"/>
                  </a:lnTo>
                  <a:lnTo>
                    <a:pt x="740300" y="5180"/>
                  </a:lnTo>
                  <a:lnTo>
                    <a:pt x="705164" y="0"/>
                  </a:lnTo>
                  <a:close/>
                </a:path>
                <a:path w="2540000" h="912495">
                  <a:moveTo>
                    <a:pt x="1112320" y="0"/>
                  </a:moveTo>
                  <a:lnTo>
                    <a:pt x="1010304" y="0"/>
                  </a:lnTo>
                  <a:lnTo>
                    <a:pt x="974273" y="5180"/>
                  </a:lnTo>
                  <a:lnTo>
                    <a:pt x="948226" y="20677"/>
                  </a:lnTo>
                  <a:lnTo>
                    <a:pt x="932415" y="46424"/>
                  </a:lnTo>
                  <a:lnTo>
                    <a:pt x="927088" y="82353"/>
                  </a:lnTo>
                  <a:lnTo>
                    <a:pt x="927088" y="830095"/>
                  </a:lnTo>
                  <a:lnTo>
                    <a:pt x="932415" y="865621"/>
                  </a:lnTo>
                  <a:lnTo>
                    <a:pt x="948226" y="891412"/>
                  </a:lnTo>
                  <a:lnTo>
                    <a:pt x="974273" y="907133"/>
                  </a:lnTo>
                  <a:lnTo>
                    <a:pt x="1010304" y="912448"/>
                  </a:lnTo>
                  <a:lnTo>
                    <a:pt x="1112320" y="912448"/>
                  </a:lnTo>
                  <a:lnTo>
                    <a:pt x="1148217" y="907133"/>
                  </a:lnTo>
                  <a:lnTo>
                    <a:pt x="1173969" y="891412"/>
                  </a:lnTo>
                  <a:lnTo>
                    <a:pt x="1189485" y="865621"/>
                  </a:lnTo>
                  <a:lnTo>
                    <a:pt x="1194677" y="830095"/>
                  </a:lnTo>
                  <a:lnTo>
                    <a:pt x="1194677" y="574919"/>
                  </a:lnTo>
                  <a:lnTo>
                    <a:pt x="1728853" y="574919"/>
                  </a:lnTo>
                  <a:lnTo>
                    <a:pt x="1728853" y="347434"/>
                  </a:lnTo>
                  <a:lnTo>
                    <a:pt x="1194677" y="347434"/>
                  </a:lnTo>
                  <a:lnTo>
                    <a:pt x="1194677" y="82353"/>
                  </a:lnTo>
                  <a:lnTo>
                    <a:pt x="1189485" y="46424"/>
                  </a:lnTo>
                  <a:lnTo>
                    <a:pt x="1173969" y="20677"/>
                  </a:lnTo>
                  <a:lnTo>
                    <a:pt x="1148217" y="5180"/>
                  </a:lnTo>
                  <a:lnTo>
                    <a:pt x="1112320" y="0"/>
                  </a:lnTo>
                  <a:close/>
                </a:path>
                <a:path w="2540000" h="912495">
                  <a:moveTo>
                    <a:pt x="1728853" y="574919"/>
                  </a:moveTo>
                  <a:lnTo>
                    <a:pt x="1461288" y="574919"/>
                  </a:lnTo>
                  <a:lnTo>
                    <a:pt x="1461288" y="830095"/>
                  </a:lnTo>
                  <a:lnTo>
                    <a:pt x="1466600" y="865621"/>
                  </a:lnTo>
                  <a:lnTo>
                    <a:pt x="1482312" y="891412"/>
                  </a:lnTo>
                  <a:lnTo>
                    <a:pt x="1508090" y="907133"/>
                  </a:lnTo>
                  <a:lnTo>
                    <a:pt x="1543597" y="912448"/>
                  </a:lnTo>
                  <a:lnTo>
                    <a:pt x="1646543" y="912448"/>
                  </a:lnTo>
                  <a:lnTo>
                    <a:pt x="1681698" y="907133"/>
                  </a:lnTo>
                  <a:lnTo>
                    <a:pt x="1707515" y="891412"/>
                  </a:lnTo>
                  <a:lnTo>
                    <a:pt x="1723423" y="865621"/>
                  </a:lnTo>
                  <a:lnTo>
                    <a:pt x="1728853" y="830095"/>
                  </a:lnTo>
                  <a:lnTo>
                    <a:pt x="1728853" y="574919"/>
                  </a:lnTo>
                  <a:close/>
                </a:path>
                <a:path w="2540000" h="912495">
                  <a:moveTo>
                    <a:pt x="1646543" y="0"/>
                  </a:moveTo>
                  <a:lnTo>
                    <a:pt x="1543597" y="0"/>
                  </a:lnTo>
                  <a:lnTo>
                    <a:pt x="1508090" y="5180"/>
                  </a:lnTo>
                  <a:lnTo>
                    <a:pt x="1482312" y="20677"/>
                  </a:lnTo>
                  <a:lnTo>
                    <a:pt x="1466600" y="46424"/>
                  </a:lnTo>
                  <a:lnTo>
                    <a:pt x="1461288" y="82353"/>
                  </a:lnTo>
                  <a:lnTo>
                    <a:pt x="1461288" y="347434"/>
                  </a:lnTo>
                  <a:lnTo>
                    <a:pt x="1728853" y="347434"/>
                  </a:lnTo>
                  <a:lnTo>
                    <a:pt x="1728853" y="82353"/>
                  </a:lnTo>
                  <a:lnTo>
                    <a:pt x="1723423" y="46424"/>
                  </a:lnTo>
                  <a:lnTo>
                    <a:pt x="1707515" y="20677"/>
                  </a:lnTo>
                  <a:lnTo>
                    <a:pt x="1681698" y="5180"/>
                  </a:lnTo>
                  <a:lnTo>
                    <a:pt x="1646543" y="0"/>
                  </a:lnTo>
                  <a:close/>
                </a:path>
                <a:path w="2540000" h="912495">
                  <a:moveTo>
                    <a:pt x="2440291" y="0"/>
                  </a:moveTo>
                  <a:lnTo>
                    <a:pt x="2015265" y="0"/>
                  </a:lnTo>
                  <a:lnTo>
                    <a:pt x="1979206" y="5180"/>
                  </a:lnTo>
                  <a:lnTo>
                    <a:pt x="1953145" y="20677"/>
                  </a:lnTo>
                  <a:lnTo>
                    <a:pt x="1937328" y="46424"/>
                  </a:lnTo>
                  <a:lnTo>
                    <a:pt x="1932001" y="82353"/>
                  </a:lnTo>
                  <a:lnTo>
                    <a:pt x="1932001" y="830095"/>
                  </a:lnTo>
                  <a:lnTo>
                    <a:pt x="1937328" y="865621"/>
                  </a:lnTo>
                  <a:lnTo>
                    <a:pt x="1953145" y="891412"/>
                  </a:lnTo>
                  <a:lnTo>
                    <a:pt x="1979206" y="907133"/>
                  </a:lnTo>
                  <a:lnTo>
                    <a:pt x="2015265" y="912448"/>
                  </a:lnTo>
                  <a:lnTo>
                    <a:pt x="2455560" y="912448"/>
                  </a:lnTo>
                  <a:lnTo>
                    <a:pt x="2491699" y="907133"/>
                  </a:lnTo>
                  <a:lnTo>
                    <a:pt x="2518053" y="891412"/>
                  </a:lnTo>
                  <a:lnTo>
                    <a:pt x="2534185" y="865621"/>
                  </a:lnTo>
                  <a:lnTo>
                    <a:pt x="2539659" y="830095"/>
                  </a:lnTo>
                  <a:lnTo>
                    <a:pt x="2539659" y="766480"/>
                  </a:lnTo>
                  <a:lnTo>
                    <a:pt x="2518053" y="705521"/>
                  </a:lnTo>
                  <a:lnTo>
                    <a:pt x="2455560" y="684127"/>
                  </a:lnTo>
                  <a:lnTo>
                    <a:pt x="2199566" y="684127"/>
                  </a:lnTo>
                  <a:lnTo>
                    <a:pt x="2199566" y="567758"/>
                  </a:lnTo>
                  <a:lnTo>
                    <a:pt x="2372297" y="567758"/>
                  </a:lnTo>
                  <a:lnTo>
                    <a:pt x="2408355" y="562559"/>
                  </a:lnTo>
                  <a:lnTo>
                    <a:pt x="2434416" y="547021"/>
                  </a:lnTo>
                  <a:lnTo>
                    <a:pt x="2450233" y="521233"/>
                  </a:lnTo>
                  <a:lnTo>
                    <a:pt x="2455560" y="485286"/>
                  </a:lnTo>
                  <a:lnTo>
                    <a:pt x="2455560" y="421790"/>
                  </a:lnTo>
                  <a:lnTo>
                    <a:pt x="2450233" y="386246"/>
                  </a:lnTo>
                  <a:lnTo>
                    <a:pt x="2434416" y="360414"/>
                  </a:lnTo>
                  <a:lnTo>
                    <a:pt x="2408355" y="344652"/>
                  </a:lnTo>
                  <a:lnTo>
                    <a:pt x="2372297" y="339318"/>
                  </a:lnTo>
                  <a:lnTo>
                    <a:pt x="2199566" y="339318"/>
                  </a:lnTo>
                  <a:lnTo>
                    <a:pt x="2199566" y="228320"/>
                  </a:lnTo>
                  <a:lnTo>
                    <a:pt x="2440291" y="228320"/>
                  </a:lnTo>
                  <a:lnTo>
                    <a:pt x="2475798" y="223006"/>
                  </a:lnTo>
                  <a:lnTo>
                    <a:pt x="2501576" y="207285"/>
                  </a:lnTo>
                  <a:lnTo>
                    <a:pt x="2517288" y="181493"/>
                  </a:lnTo>
                  <a:lnTo>
                    <a:pt x="2522600" y="145967"/>
                  </a:lnTo>
                  <a:lnTo>
                    <a:pt x="2522600" y="82353"/>
                  </a:lnTo>
                  <a:lnTo>
                    <a:pt x="2517288" y="46424"/>
                  </a:lnTo>
                  <a:lnTo>
                    <a:pt x="2501576" y="20677"/>
                  </a:lnTo>
                  <a:lnTo>
                    <a:pt x="2475798" y="5180"/>
                  </a:lnTo>
                  <a:lnTo>
                    <a:pt x="2440291" y="0"/>
                  </a:lnTo>
                  <a:close/>
                </a:path>
              </a:pathLst>
            </a:custGeom>
            <a:solidFill>
              <a:srgbClr val="1F61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>
            <a:spLocks noGrp="1"/>
          </p:cNvSpPr>
          <p:nvPr>
            <p:ph type="title"/>
          </p:nvPr>
        </p:nvSpPr>
        <p:spPr>
          <a:xfrm>
            <a:off x="1144016" y="5709005"/>
            <a:ext cx="4592320" cy="787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b="0" spc="-114" dirty="0">
                <a:solidFill>
                  <a:srgbClr val="0D5A56"/>
                </a:solidFill>
                <a:latin typeface="Arial"/>
                <a:cs typeface="Arial"/>
              </a:rPr>
              <a:t>Toolkit </a:t>
            </a:r>
            <a:r>
              <a:rPr sz="2500" b="0" spc="-50" dirty="0">
                <a:solidFill>
                  <a:srgbClr val="0D5A56"/>
                </a:solidFill>
                <a:latin typeface="Arial"/>
                <a:cs typeface="Arial"/>
              </a:rPr>
              <a:t>met </a:t>
            </a:r>
            <a:r>
              <a:rPr sz="2500" b="0" spc="-105" dirty="0">
                <a:solidFill>
                  <a:srgbClr val="0D5A56"/>
                </a:solidFill>
                <a:latin typeface="Arial"/>
                <a:cs typeface="Arial"/>
              </a:rPr>
              <a:t>‘Anti-stigma</a:t>
            </a:r>
            <a:r>
              <a:rPr sz="2500" b="0" spc="-245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sz="2500" b="0" spc="-50" dirty="0">
                <a:solidFill>
                  <a:srgbClr val="0D5A56"/>
                </a:solidFill>
                <a:latin typeface="Arial"/>
                <a:cs typeface="Arial"/>
              </a:rPr>
              <a:t>activiteiten’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500" b="0" spc="-85" dirty="0">
                <a:solidFill>
                  <a:srgbClr val="0D5A56"/>
                </a:solidFill>
                <a:latin typeface="Arial"/>
                <a:cs typeface="Arial"/>
              </a:rPr>
              <a:t>voor</a:t>
            </a:r>
            <a:r>
              <a:rPr sz="2500" b="0" spc="-140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sz="2500" b="0" spc="-105" dirty="0">
                <a:solidFill>
                  <a:srgbClr val="0D5A56"/>
                </a:solidFill>
                <a:latin typeface="Arial"/>
                <a:cs typeface="Arial"/>
              </a:rPr>
              <a:t>hulpverleners</a:t>
            </a:r>
            <a:endParaRPr sz="25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530099" y="632724"/>
            <a:ext cx="84696" cy="1762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30099" y="6330074"/>
            <a:ext cx="84696" cy="1763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30099" y="63161"/>
            <a:ext cx="84696" cy="17635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30099" y="5760537"/>
            <a:ext cx="84696" cy="17626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30099" y="5200975"/>
            <a:ext cx="84696" cy="1762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30099" y="6615155"/>
            <a:ext cx="84696" cy="17630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30099" y="348276"/>
            <a:ext cx="84696" cy="1756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30099" y="6045651"/>
            <a:ext cx="84696" cy="175635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30099" y="5486090"/>
            <a:ext cx="84696" cy="17626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34010" cy="6858000"/>
          </a:xfrm>
          <a:custGeom>
            <a:avLst/>
            <a:gdLst/>
            <a:ahLst/>
            <a:cxnLst/>
            <a:rect l="l" t="t" r="r" b="b"/>
            <a:pathLst>
              <a:path w="334010" h="6858000">
                <a:moveTo>
                  <a:pt x="333756" y="6857996"/>
                </a:moveTo>
                <a:lnTo>
                  <a:pt x="333756" y="0"/>
                </a:lnTo>
                <a:lnTo>
                  <a:pt x="0" y="0"/>
                </a:lnTo>
                <a:lnTo>
                  <a:pt x="0" y="6857996"/>
                </a:lnTo>
                <a:lnTo>
                  <a:pt x="333756" y="6857996"/>
                </a:lnTo>
                <a:close/>
              </a:path>
            </a:pathLst>
          </a:custGeom>
          <a:solidFill>
            <a:srgbClr val="F8C7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53769" y="144017"/>
            <a:ext cx="6550025" cy="1254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835"/>
              </a:lnSpc>
              <a:spcBef>
                <a:spcPts val="100"/>
              </a:spcBef>
            </a:pPr>
            <a:r>
              <a:rPr b="0" spc="-670" dirty="0">
                <a:solidFill>
                  <a:srgbClr val="0D5A56"/>
                </a:solidFill>
                <a:latin typeface="Arial"/>
                <a:cs typeface="Arial"/>
              </a:rPr>
              <a:t>BEKENDE </a:t>
            </a:r>
            <a:r>
              <a:rPr b="0" spc="-550" dirty="0">
                <a:solidFill>
                  <a:srgbClr val="0D5A56"/>
                </a:solidFill>
                <a:latin typeface="Arial"/>
                <a:cs typeface="Arial"/>
              </a:rPr>
              <a:t>MENSEN </a:t>
            </a:r>
            <a:r>
              <a:rPr b="0" spc="-445" dirty="0">
                <a:solidFill>
                  <a:srgbClr val="0D5A56"/>
                </a:solidFill>
                <a:latin typeface="Arial"/>
                <a:cs typeface="Arial"/>
              </a:rPr>
              <a:t>MET</a:t>
            </a:r>
            <a:r>
              <a:rPr b="0" spc="-780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b="0" spc="-665" dirty="0">
                <a:solidFill>
                  <a:srgbClr val="0D5A56"/>
                </a:solidFill>
                <a:latin typeface="Arial"/>
                <a:cs typeface="Arial"/>
              </a:rPr>
              <a:t>EEN</a:t>
            </a:r>
          </a:p>
          <a:p>
            <a:pPr marL="12700">
              <a:lnSpc>
                <a:spcPts val="4835"/>
              </a:lnSpc>
            </a:pPr>
            <a:r>
              <a:rPr spc="-35" dirty="0"/>
              <a:t>PSYCHISCHE</a:t>
            </a:r>
            <a:r>
              <a:rPr spc="-5" dirty="0"/>
              <a:t> AANDOENING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797875" y="1765046"/>
            <a:ext cx="592455" cy="382270"/>
            <a:chOff x="7797875" y="1765046"/>
            <a:chExt cx="592455" cy="382270"/>
          </a:xfrm>
        </p:grpSpPr>
        <p:sp>
          <p:nvSpPr>
            <p:cNvPr id="5" name="object 5"/>
            <p:cNvSpPr/>
            <p:nvPr/>
          </p:nvSpPr>
          <p:spPr>
            <a:xfrm>
              <a:off x="7797864" y="1905380"/>
              <a:ext cx="466090" cy="242570"/>
            </a:xfrm>
            <a:custGeom>
              <a:avLst/>
              <a:gdLst/>
              <a:ahLst/>
              <a:cxnLst/>
              <a:rect l="l" t="t" r="r" b="b"/>
              <a:pathLst>
                <a:path w="466090" h="242569">
                  <a:moveTo>
                    <a:pt x="73888" y="218389"/>
                  </a:moveTo>
                  <a:lnTo>
                    <a:pt x="70332" y="214845"/>
                  </a:lnTo>
                  <a:lnTo>
                    <a:pt x="31623" y="214845"/>
                  </a:lnTo>
                  <a:lnTo>
                    <a:pt x="31623" y="137426"/>
                  </a:lnTo>
                  <a:lnTo>
                    <a:pt x="28397" y="134200"/>
                  </a:lnTo>
                  <a:lnTo>
                    <a:pt x="3556" y="134200"/>
                  </a:lnTo>
                  <a:lnTo>
                    <a:pt x="0" y="137426"/>
                  </a:lnTo>
                  <a:lnTo>
                    <a:pt x="0" y="238391"/>
                  </a:lnTo>
                  <a:lnTo>
                    <a:pt x="3556" y="241947"/>
                  </a:lnTo>
                  <a:lnTo>
                    <a:pt x="70332" y="241947"/>
                  </a:lnTo>
                  <a:lnTo>
                    <a:pt x="73888" y="238391"/>
                  </a:lnTo>
                  <a:lnTo>
                    <a:pt x="73888" y="218389"/>
                  </a:lnTo>
                  <a:close/>
                </a:path>
                <a:path w="466090" h="242569">
                  <a:moveTo>
                    <a:pt x="91313" y="3225"/>
                  </a:moveTo>
                  <a:lnTo>
                    <a:pt x="87757" y="0"/>
                  </a:lnTo>
                  <a:lnTo>
                    <a:pt x="3556" y="0"/>
                  </a:lnTo>
                  <a:lnTo>
                    <a:pt x="0" y="3225"/>
                  </a:lnTo>
                  <a:lnTo>
                    <a:pt x="0" y="22898"/>
                  </a:lnTo>
                  <a:lnTo>
                    <a:pt x="3556" y="26454"/>
                  </a:lnTo>
                  <a:lnTo>
                    <a:pt x="30010" y="26454"/>
                  </a:lnTo>
                  <a:lnTo>
                    <a:pt x="30010" y="101942"/>
                  </a:lnTo>
                  <a:lnTo>
                    <a:pt x="33553" y="105486"/>
                  </a:lnTo>
                  <a:lnTo>
                    <a:pt x="57759" y="105486"/>
                  </a:lnTo>
                  <a:lnTo>
                    <a:pt x="60985" y="101942"/>
                  </a:lnTo>
                  <a:lnTo>
                    <a:pt x="60985" y="26454"/>
                  </a:lnTo>
                  <a:lnTo>
                    <a:pt x="87757" y="26454"/>
                  </a:lnTo>
                  <a:lnTo>
                    <a:pt x="91313" y="22898"/>
                  </a:lnTo>
                  <a:lnTo>
                    <a:pt x="91313" y="3225"/>
                  </a:lnTo>
                  <a:close/>
                </a:path>
                <a:path w="466090" h="242569">
                  <a:moveTo>
                    <a:pt x="183248" y="237426"/>
                  </a:moveTo>
                  <a:lnTo>
                    <a:pt x="180670" y="230644"/>
                  </a:lnTo>
                  <a:lnTo>
                    <a:pt x="178244" y="223227"/>
                  </a:lnTo>
                  <a:lnTo>
                    <a:pt x="170014" y="198069"/>
                  </a:lnTo>
                  <a:lnTo>
                    <a:pt x="158610" y="163233"/>
                  </a:lnTo>
                  <a:lnTo>
                    <a:pt x="151638" y="141935"/>
                  </a:lnTo>
                  <a:lnTo>
                    <a:pt x="149694" y="136448"/>
                  </a:lnTo>
                  <a:lnTo>
                    <a:pt x="146151" y="134200"/>
                  </a:lnTo>
                  <a:lnTo>
                    <a:pt x="140017" y="134200"/>
                  </a:lnTo>
                  <a:lnTo>
                    <a:pt x="140017" y="198069"/>
                  </a:lnTo>
                  <a:lnTo>
                    <a:pt x="124218" y="198069"/>
                  </a:lnTo>
                  <a:lnTo>
                    <a:pt x="127762" y="183235"/>
                  </a:lnTo>
                  <a:lnTo>
                    <a:pt x="129692" y="175806"/>
                  </a:lnTo>
                  <a:lnTo>
                    <a:pt x="131953" y="163233"/>
                  </a:lnTo>
                  <a:lnTo>
                    <a:pt x="132283" y="163233"/>
                  </a:lnTo>
                  <a:lnTo>
                    <a:pt x="134861" y="175806"/>
                  </a:lnTo>
                  <a:lnTo>
                    <a:pt x="136791" y="183235"/>
                  </a:lnTo>
                  <a:lnTo>
                    <a:pt x="140017" y="198069"/>
                  </a:lnTo>
                  <a:lnTo>
                    <a:pt x="140017" y="134200"/>
                  </a:lnTo>
                  <a:lnTo>
                    <a:pt x="118084" y="134200"/>
                  </a:lnTo>
                  <a:lnTo>
                    <a:pt x="114858" y="136448"/>
                  </a:lnTo>
                  <a:lnTo>
                    <a:pt x="112928" y="141935"/>
                  </a:lnTo>
                  <a:lnTo>
                    <a:pt x="83566" y="230644"/>
                  </a:lnTo>
                  <a:lnTo>
                    <a:pt x="81305" y="237426"/>
                  </a:lnTo>
                  <a:lnTo>
                    <a:pt x="84531" y="241947"/>
                  </a:lnTo>
                  <a:lnTo>
                    <a:pt x="109372" y="241947"/>
                  </a:lnTo>
                  <a:lnTo>
                    <a:pt x="113245" y="239039"/>
                  </a:lnTo>
                  <a:lnTo>
                    <a:pt x="114528" y="233553"/>
                  </a:lnTo>
                  <a:lnTo>
                    <a:pt x="116801" y="223227"/>
                  </a:lnTo>
                  <a:lnTo>
                    <a:pt x="147447" y="223227"/>
                  </a:lnTo>
                  <a:lnTo>
                    <a:pt x="149694" y="233553"/>
                  </a:lnTo>
                  <a:lnTo>
                    <a:pt x="151320" y="239039"/>
                  </a:lnTo>
                  <a:lnTo>
                    <a:pt x="154863" y="241947"/>
                  </a:lnTo>
                  <a:lnTo>
                    <a:pt x="179705" y="241947"/>
                  </a:lnTo>
                  <a:lnTo>
                    <a:pt x="183248" y="237426"/>
                  </a:lnTo>
                  <a:close/>
                </a:path>
                <a:path w="466090" h="242569">
                  <a:moveTo>
                    <a:pt x="200025" y="3225"/>
                  </a:moveTo>
                  <a:lnTo>
                    <a:pt x="196799" y="0"/>
                  </a:lnTo>
                  <a:lnTo>
                    <a:pt x="172605" y="0"/>
                  </a:lnTo>
                  <a:lnTo>
                    <a:pt x="169062" y="3225"/>
                  </a:lnTo>
                  <a:lnTo>
                    <a:pt x="169062" y="40005"/>
                  </a:lnTo>
                  <a:lnTo>
                    <a:pt x="138404" y="40005"/>
                  </a:lnTo>
                  <a:lnTo>
                    <a:pt x="138404" y="3225"/>
                  </a:lnTo>
                  <a:lnTo>
                    <a:pt x="135178" y="0"/>
                  </a:lnTo>
                  <a:lnTo>
                    <a:pt x="110667" y="0"/>
                  </a:lnTo>
                  <a:lnTo>
                    <a:pt x="107442" y="3225"/>
                  </a:lnTo>
                  <a:lnTo>
                    <a:pt x="107442" y="101942"/>
                  </a:lnTo>
                  <a:lnTo>
                    <a:pt x="110667" y="105486"/>
                  </a:lnTo>
                  <a:lnTo>
                    <a:pt x="135178" y="105486"/>
                  </a:lnTo>
                  <a:lnTo>
                    <a:pt x="138404" y="101942"/>
                  </a:lnTo>
                  <a:lnTo>
                    <a:pt x="138404" y="66459"/>
                  </a:lnTo>
                  <a:lnTo>
                    <a:pt x="169062" y="66459"/>
                  </a:lnTo>
                  <a:lnTo>
                    <a:pt x="169062" y="101942"/>
                  </a:lnTo>
                  <a:lnTo>
                    <a:pt x="172605" y="105486"/>
                  </a:lnTo>
                  <a:lnTo>
                    <a:pt x="196799" y="105486"/>
                  </a:lnTo>
                  <a:lnTo>
                    <a:pt x="200025" y="101942"/>
                  </a:lnTo>
                  <a:lnTo>
                    <a:pt x="200025" y="66459"/>
                  </a:lnTo>
                  <a:lnTo>
                    <a:pt x="200025" y="40005"/>
                  </a:lnTo>
                  <a:lnTo>
                    <a:pt x="200025" y="3225"/>
                  </a:lnTo>
                  <a:close/>
                </a:path>
                <a:path w="466090" h="242569">
                  <a:moveTo>
                    <a:pt x="282295" y="209042"/>
                  </a:moveTo>
                  <a:lnTo>
                    <a:pt x="265849" y="185483"/>
                  </a:lnTo>
                  <a:lnTo>
                    <a:pt x="271170" y="181051"/>
                  </a:lnTo>
                  <a:lnTo>
                    <a:pt x="274993" y="175361"/>
                  </a:lnTo>
                  <a:lnTo>
                    <a:pt x="275424" y="174193"/>
                  </a:lnTo>
                  <a:lnTo>
                    <a:pt x="277317" y="169024"/>
                  </a:lnTo>
                  <a:lnTo>
                    <a:pt x="278104" y="162585"/>
                  </a:lnTo>
                  <a:lnTo>
                    <a:pt x="277431" y="159677"/>
                  </a:lnTo>
                  <a:lnTo>
                    <a:pt x="275221" y="150114"/>
                  </a:lnTo>
                  <a:lnTo>
                    <a:pt x="267169" y="141249"/>
                  </a:lnTo>
                  <a:lnTo>
                    <a:pt x="254825" y="135953"/>
                  </a:lnTo>
                  <a:lnTo>
                    <a:pt x="250685" y="135496"/>
                  </a:lnTo>
                  <a:lnTo>
                    <a:pt x="250685" y="203873"/>
                  </a:lnTo>
                  <a:lnTo>
                    <a:pt x="250685" y="211937"/>
                  </a:lnTo>
                  <a:lnTo>
                    <a:pt x="247459" y="216458"/>
                  </a:lnTo>
                  <a:lnTo>
                    <a:pt x="230035" y="216458"/>
                  </a:lnTo>
                  <a:lnTo>
                    <a:pt x="230035" y="199351"/>
                  </a:lnTo>
                  <a:lnTo>
                    <a:pt x="247777" y="199351"/>
                  </a:lnTo>
                  <a:lnTo>
                    <a:pt x="250685" y="203873"/>
                  </a:lnTo>
                  <a:lnTo>
                    <a:pt x="250685" y="135496"/>
                  </a:lnTo>
                  <a:lnTo>
                    <a:pt x="246494" y="135039"/>
                  </a:lnTo>
                  <a:lnTo>
                    <a:pt x="246494" y="163233"/>
                  </a:lnTo>
                  <a:lnTo>
                    <a:pt x="246494" y="169684"/>
                  </a:lnTo>
                  <a:lnTo>
                    <a:pt x="244551" y="174193"/>
                  </a:lnTo>
                  <a:lnTo>
                    <a:pt x="230035" y="174193"/>
                  </a:lnTo>
                  <a:lnTo>
                    <a:pt x="230035" y="159677"/>
                  </a:lnTo>
                  <a:lnTo>
                    <a:pt x="244551" y="159677"/>
                  </a:lnTo>
                  <a:lnTo>
                    <a:pt x="246494" y="163233"/>
                  </a:lnTo>
                  <a:lnTo>
                    <a:pt x="246494" y="135039"/>
                  </a:lnTo>
                  <a:lnTo>
                    <a:pt x="239064" y="134200"/>
                  </a:lnTo>
                  <a:lnTo>
                    <a:pt x="201637" y="134200"/>
                  </a:lnTo>
                  <a:lnTo>
                    <a:pt x="198424" y="137426"/>
                  </a:lnTo>
                  <a:lnTo>
                    <a:pt x="198424" y="238391"/>
                  </a:lnTo>
                  <a:lnTo>
                    <a:pt x="201637" y="241947"/>
                  </a:lnTo>
                  <a:lnTo>
                    <a:pt x="238417" y="241947"/>
                  </a:lnTo>
                  <a:lnTo>
                    <a:pt x="254800" y="240334"/>
                  </a:lnTo>
                  <a:lnTo>
                    <a:pt x="268833" y="234924"/>
                  </a:lnTo>
                  <a:lnTo>
                    <a:pt x="278612" y="224790"/>
                  </a:lnTo>
                  <a:lnTo>
                    <a:pt x="280568" y="216458"/>
                  </a:lnTo>
                  <a:lnTo>
                    <a:pt x="282295" y="209042"/>
                  </a:lnTo>
                  <a:close/>
                </a:path>
                <a:path w="466090" h="242569">
                  <a:moveTo>
                    <a:pt x="293916" y="82257"/>
                  </a:moveTo>
                  <a:lnTo>
                    <a:pt x="290690" y="79032"/>
                  </a:lnTo>
                  <a:lnTo>
                    <a:pt x="254558" y="79032"/>
                  </a:lnTo>
                  <a:lnTo>
                    <a:pt x="254558" y="65481"/>
                  </a:lnTo>
                  <a:lnTo>
                    <a:pt x="281012" y="65481"/>
                  </a:lnTo>
                  <a:lnTo>
                    <a:pt x="284238" y="62255"/>
                  </a:lnTo>
                  <a:lnTo>
                    <a:pt x="284238" y="42583"/>
                  </a:lnTo>
                  <a:lnTo>
                    <a:pt x="281012" y="39039"/>
                  </a:lnTo>
                  <a:lnTo>
                    <a:pt x="254558" y="39039"/>
                  </a:lnTo>
                  <a:lnTo>
                    <a:pt x="254558" y="26454"/>
                  </a:lnTo>
                  <a:lnTo>
                    <a:pt x="288747" y="26454"/>
                  </a:lnTo>
                  <a:lnTo>
                    <a:pt x="291973" y="22898"/>
                  </a:lnTo>
                  <a:lnTo>
                    <a:pt x="291973" y="3225"/>
                  </a:lnTo>
                  <a:lnTo>
                    <a:pt x="288747" y="0"/>
                  </a:lnTo>
                  <a:lnTo>
                    <a:pt x="227126" y="0"/>
                  </a:lnTo>
                  <a:lnTo>
                    <a:pt x="223583" y="3225"/>
                  </a:lnTo>
                  <a:lnTo>
                    <a:pt x="223583" y="101942"/>
                  </a:lnTo>
                  <a:lnTo>
                    <a:pt x="227126" y="105486"/>
                  </a:lnTo>
                  <a:lnTo>
                    <a:pt x="290690" y="105486"/>
                  </a:lnTo>
                  <a:lnTo>
                    <a:pt x="293916" y="101942"/>
                  </a:lnTo>
                  <a:lnTo>
                    <a:pt x="293916" y="82257"/>
                  </a:lnTo>
                  <a:close/>
                </a:path>
                <a:path w="466090" h="242569">
                  <a:moveTo>
                    <a:pt x="372948" y="218389"/>
                  </a:moveTo>
                  <a:lnTo>
                    <a:pt x="369404" y="214845"/>
                  </a:lnTo>
                  <a:lnTo>
                    <a:pt x="332625" y="214845"/>
                  </a:lnTo>
                  <a:lnTo>
                    <a:pt x="332625" y="200977"/>
                  </a:lnTo>
                  <a:lnTo>
                    <a:pt x="359397" y="200977"/>
                  </a:lnTo>
                  <a:lnTo>
                    <a:pt x="362953" y="197751"/>
                  </a:lnTo>
                  <a:lnTo>
                    <a:pt x="362953" y="177419"/>
                  </a:lnTo>
                  <a:lnTo>
                    <a:pt x="359397" y="174193"/>
                  </a:lnTo>
                  <a:lnTo>
                    <a:pt x="332625" y="174193"/>
                  </a:lnTo>
                  <a:lnTo>
                    <a:pt x="332625" y="160972"/>
                  </a:lnTo>
                  <a:lnTo>
                    <a:pt x="367474" y="160972"/>
                  </a:lnTo>
                  <a:lnTo>
                    <a:pt x="371017" y="157746"/>
                  </a:lnTo>
                  <a:lnTo>
                    <a:pt x="371017" y="137426"/>
                  </a:lnTo>
                  <a:lnTo>
                    <a:pt x="367474" y="134200"/>
                  </a:lnTo>
                  <a:lnTo>
                    <a:pt x="304558" y="134200"/>
                  </a:lnTo>
                  <a:lnTo>
                    <a:pt x="301015" y="137426"/>
                  </a:lnTo>
                  <a:lnTo>
                    <a:pt x="301015" y="238391"/>
                  </a:lnTo>
                  <a:lnTo>
                    <a:pt x="304558" y="241947"/>
                  </a:lnTo>
                  <a:lnTo>
                    <a:pt x="369404" y="241947"/>
                  </a:lnTo>
                  <a:lnTo>
                    <a:pt x="372948" y="238391"/>
                  </a:lnTo>
                  <a:lnTo>
                    <a:pt x="372948" y="218389"/>
                  </a:lnTo>
                  <a:close/>
                </a:path>
                <a:path w="466090" h="242569">
                  <a:moveTo>
                    <a:pt x="465543" y="218389"/>
                  </a:moveTo>
                  <a:lnTo>
                    <a:pt x="462318" y="214845"/>
                  </a:lnTo>
                  <a:lnTo>
                    <a:pt x="423595" y="214845"/>
                  </a:lnTo>
                  <a:lnTo>
                    <a:pt x="423595" y="137426"/>
                  </a:lnTo>
                  <a:lnTo>
                    <a:pt x="420382" y="134200"/>
                  </a:lnTo>
                  <a:lnTo>
                    <a:pt x="395211" y="134200"/>
                  </a:lnTo>
                  <a:lnTo>
                    <a:pt x="391985" y="137426"/>
                  </a:lnTo>
                  <a:lnTo>
                    <a:pt x="391985" y="238391"/>
                  </a:lnTo>
                  <a:lnTo>
                    <a:pt x="395211" y="241947"/>
                  </a:lnTo>
                  <a:lnTo>
                    <a:pt x="462318" y="241947"/>
                  </a:lnTo>
                  <a:lnTo>
                    <a:pt x="465543" y="238391"/>
                  </a:lnTo>
                  <a:lnTo>
                    <a:pt x="465543" y="218389"/>
                  </a:lnTo>
                  <a:close/>
                </a:path>
              </a:pathLst>
            </a:custGeom>
            <a:solidFill>
              <a:srgbClr val="55C8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797875" y="1765046"/>
              <a:ext cx="592455" cy="111125"/>
            </a:xfrm>
            <a:custGeom>
              <a:avLst/>
              <a:gdLst/>
              <a:ahLst/>
              <a:cxnLst/>
              <a:rect l="l" t="t" r="r" b="b"/>
              <a:pathLst>
                <a:path w="592454" h="111125">
                  <a:moveTo>
                    <a:pt x="40648" y="1938"/>
                  </a:moveTo>
                  <a:lnTo>
                    <a:pt x="3548" y="1938"/>
                  </a:lnTo>
                  <a:lnTo>
                    <a:pt x="0" y="5162"/>
                  </a:lnTo>
                  <a:lnTo>
                    <a:pt x="0" y="105810"/>
                  </a:lnTo>
                  <a:lnTo>
                    <a:pt x="3548" y="109357"/>
                  </a:lnTo>
                  <a:lnTo>
                    <a:pt x="40004" y="109357"/>
                  </a:lnTo>
                  <a:lnTo>
                    <a:pt x="56388" y="107759"/>
                  </a:lnTo>
                  <a:lnTo>
                    <a:pt x="70413" y="102381"/>
                  </a:lnTo>
                  <a:lnTo>
                    <a:pt x="80203" y="92347"/>
                  </a:lnTo>
                  <a:lnTo>
                    <a:pt x="82205" y="83875"/>
                  </a:lnTo>
                  <a:lnTo>
                    <a:pt x="31617" y="83875"/>
                  </a:lnTo>
                  <a:lnTo>
                    <a:pt x="31617" y="66776"/>
                  </a:lnTo>
                  <a:lnTo>
                    <a:pt x="81755" y="66776"/>
                  </a:lnTo>
                  <a:lnTo>
                    <a:pt x="80373" y="63309"/>
                  </a:lnTo>
                  <a:lnTo>
                    <a:pt x="75306" y="57361"/>
                  </a:lnTo>
                  <a:lnTo>
                    <a:pt x="67426" y="53227"/>
                  </a:lnTo>
                  <a:lnTo>
                    <a:pt x="67426" y="52905"/>
                  </a:lnTo>
                  <a:lnTo>
                    <a:pt x="72694" y="48514"/>
                  </a:lnTo>
                  <a:lnTo>
                    <a:pt x="76420" y="42945"/>
                  </a:lnTo>
                  <a:lnTo>
                    <a:pt x="76892" y="41613"/>
                  </a:lnTo>
                  <a:lnTo>
                    <a:pt x="31617" y="41613"/>
                  </a:lnTo>
                  <a:lnTo>
                    <a:pt x="31617" y="27097"/>
                  </a:lnTo>
                  <a:lnTo>
                    <a:pt x="78632" y="27097"/>
                  </a:lnTo>
                  <a:lnTo>
                    <a:pt x="76536" y="17860"/>
                  </a:lnTo>
                  <a:lnTo>
                    <a:pt x="68597" y="8994"/>
                  </a:lnTo>
                  <a:lnTo>
                    <a:pt x="56362" y="3697"/>
                  </a:lnTo>
                  <a:lnTo>
                    <a:pt x="40648" y="1938"/>
                  </a:lnTo>
                  <a:close/>
                </a:path>
                <a:path w="592454" h="111125">
                  <a:moveTo>
                    <a:pt x="81755" y="66776"/>
                  </a:moveTo>
                  <a:lnTo>
                    <a:pt x="49362" y="66776"/>
                  </a:lnTo>
                  <a:lnTo>
                    <a:pt x="52264" y="71294"/>
                  </a:lnTo>
                  <a:lnTo>
                    <a:pt x="52264" y="79358"/>
                  </a:lnTo>
                  <a:lnTo>
                    <a:pt x="49040" y="83875"/>
                  </a:lnTo>
                  <a:lnTo>
                    <a:pt x="82205" y="83875"/>
                  </a:lnTo>
                  <a:lnTo>
                    <a:pt x="83882" y="76779"/>
                  </a:lnTo>
                  <a:lnTo>
                    <a:pt x="83081" y="70104"/>
                  </a:lnTo>
                  <a:lnTo>
                    <a:pt x="81755" y="66776"/>
                  </a:lnTo>
                  <a:close/>
                </a:path>
                <a:path w="592454" h="111125">
                  <a:moveTo>
                    <a:pt x="78632" y="27097"/>
                  </a:moveTo>
                  <a:lnTo>
                    <a:pt x="46134" y="27097"/>
                  </a:lnTo>
                  <a:lnTo>
                    <a:pt x="48068" y="30648"/>
                  </a:lnTo>
                  <a:lnTo>
                    <a:pt x="48068" y="37422"/>
                  </a:lnTo>
                  <a:lnTo>
                    <a:pt x="46134" y="41613"/>
                  </a:lnTo>
                  <a:lnTo>
                    <a:pt x="76892" y="41613"/>
                  </a:lnTo>
                  <a:lnTo>
                    <a:pt x="78633" y="36711"/>
                  </a:lnTo>
                  <a:lnTo>
                    <a:pt x="79364" y="30325"/>
                  </a:lnTo>
                  <a:lnTo>
                    <a:pt x="78632" y="27097"/>
                  </a:lnTo>
                  <a:close/>
                </a:path>
                <a:path w="592454" h="111125">
                  <a:moveTo>
                    <a:pt x="160987" y="1938"/>
                  </a:moveTo>
                  <a:lnTo>
                    <a:pt x="98400" y="1938"/>
                  </a:lnTo>
                  <a:lnTo>
                    <a:pt x="94849" y="5162"/>
                  </a:lnTo>
                  <a:lnTo>
                    <a:pt x="94849" y="105810"/>
                  </a:lnTo>
                  <a:lnTo>
                    <a:pt x="98400" y="109357"/>
                  </a:lnTo>
                  <a:lnTo>
                    <a:pt x="162922" y="109357"/>
                  </a:lnTo>
                  <a:lnTo>
                    <a:pt x="166473" y="105810"/>
                  </a:lnTo>
                  <a:lnTo>
                    <a:pt x="166473" y="85810"/>
                  </a:lnTo>
                  <a:lnTo>
                    <a:pt x="162922" y="82259"/>
                  </a:lnTo>
                  <a:lnTo>
                    <a:pt x="126467" y="82259"/>
                  </a:lnTo>
                  <a:lnTo>
                    <a:pt x="126467" y="68710"/>
                  </a:lnTo>
                  <a:lnTo>
                    <a:pt x="153245" y="68710"/>
                  </a:lnTo>
                  <a:lnTo>
                    <a:pt x="156792" y="65164"/>
                  </a:lnTo>
                  <a:lnTo>
                    <a:pt x="156792" y="45163"/>
                  </a:lnTo>
                  <a:lnTo>
                    <a:pt x="153245" y="41613"/>
                  </a:lnTo>
                  <a:lnTo>
                    <a:pt x="126467" y="41613"/>
                  </a:lnTo>
                  <a:lnTo>
                    <a:pt x="126467" y="28709"/>
                  </a:lnTo>
                  <a:lnTo>
                    <a:pt x="160987" y="28709"/>
                  </a:lnTo>
                  <a:lnTo>
                    <a:pt x="164538" y="25163"/>
                  </a:lnTo>
                  <a:lnTo>
                    <a:pt x="164538" y="5162"/>
                  </a:lnTo>
                  <a:lnTo>
                    <a:pt x="160987" y="1938"/>
                  </a:lnTo>
                  <a:close/>
                </a:path>
                <a:path w="592454" h="111125">
                  <a:moveTo>
                    <a:pt x="318425" y="0"/>
                  </a:moveTo>
                  <a:lnTo>
                    <a:pt x="295313" y="4259"/>
                  </a:lnTo>
                  <a:lnTo>
                    <a:pt x="277494" y="15928"/>
                  </a:lnTo>
                  <a:lnTo>
                    <a:pt x="266026" y="33343"/>
                  </a:lnTo>
                  <a:lnTo>
                    <a:pt x="261968" y="54839"/>
                  </a:lnTo>
                  <a:lnTo>
                    <a:pt x="266026" y="76948"/>
                  </a:lnTo>
                  <a:lnTo>
                    <a:pt x="277494" y="94762"/>
                  </a:lnTo>
                  <a:lnTo>
                    <a:pt x="295313" y="106648"/>
                  </a:lnTo>
                  <a:lnTo>
                    <a:pt x="318425" y="110973"/>
                  </a:lnTo>
                  <a:lnTo>
                    <a:pt x="341725" y="106648"/>
                  </a:lnTo>
                  <a:lnTo>
                    <a:pt x="359641" y="94762"/>
                  </a:lnTo>
                  <a:lnTo>
                    <a:pt x="367716" y="82259"/>
                  </a:lnTo>
                  <a:lnTo>
                    <a:pt x="318425" y="82259"/>
                  </a:lnTo>
                  <a:lnTo>
                    <a:pt x="308707" y="80198"/>
                  </a:lnTo>
                  <a:lnTo>
                    <a:pt x="301166" y="74478"/>
                  </a:lnTo>
                  <a:lnTo>
                    <a:pt x="296287" y="65793"/>
                  </a:lnTo>
                  <a:lnTo>
                    <a:pt x="294554" y="54839"/>
                  </a:lnTo>
                  <a:lnTo>
                    <a:pt x="296287" y="44497"/>
                  </a:lnTo>
                  <a:lnTo>
                    <a:pt x="301166" y="36210"/>
                  </a:lnTo>
                  <a:lnTo>
                    <a:pt x="308707" y="30705"/>
                  </a:lnTo>
                  <a:lnTo>
                    <a:pt x="318425" y="28709"/>
                  </a:lnTo>
                  <a:lnTo>
                    <a:pt x="368085" y="28709"/>
                  </a:lnTo>
                  <a:lnTo>
                    <a:pt x="359641" y="15928"/>
                  </a:lnTo>
                  <a:lnTo>
                    <a:pt x="341725" y="4259"/>
                  </a:lnTo>
                  <a:lnTo>
                    <a:pt x="318425" y="0"/>
                  </a:lnTo>
                  <a:close/>
                </a:path>
                <a:path w="592454" h="111125">
                  <a:moveTo>
                    <a:pt x="198413" y="1938"/>
                  </a:moveTo>
                  <a:lnTo>
                    <a:pt x="170664" y="1938"/>
                  </a:lnTo>
                  <a:lnTo>
                    <a:pt x="167762" y="6774"/>
                  </a:lnTo>
                  <a:lnTo>
                    <a:pt x="171636" y="13548"/>
                  </a:lnTo>
                  <a:lnTo>
                    <a:pt x="200339" y="65793"/>
                  </a:lnTo>
                  <a:lnTo>
                    <a:pt x="200348" y="105810"/>
                  </a:lnTo>
                  <a:lnTo>
                    <a:pt x="203572" y="109357"/>
                  </a:lnTo>
                  <a:lnTo>
                    <a:pt x="228415" y="109357"/>
                  </a:lnTo>
                  <a:lnTo>
                    <a:pt x="231966" y="105810"/>
                  </a:lnTo>
                  <a:lnTo>
                    <a:pt x="231975" y="65793"/>
                  </a:lnTo>
                  <a:lnTo>
                    <a:pt x="245614" y="40968"/>
                  </a:lnTo>
                  <a:lnTo>
                    <a:pt x="216155" y="40968"/>
                  </a:lnTo>
                  <a:lnTo>
                    <a:pt x="213576" y="31292"/>
                  </a:lnTo>
                  <a:lnTo>
                    <a:pt x="210025" y="23228"/>
                  </a:lnTo>
                  <a:lnTo>
                    <a:pt x="204217" y="9035"/>
                  </a:lnTo>
                  <a:lnTo>
                    <a:pt x="201960" y="4195"/>
                  </a:lnTo>
                  <a:lnTo>
                    <a:pt x="198413" y="1938"/>
                  </a:lnTo>
                  <a:close/>
                </a:path>
                <a:path w="592454" h="111125">
                  <a:moveTo>
                    <a:pt x="368085" y="28709"/>
                  </a:moveTo>
                  <a:lnTo>
                    <a:pt x="318425" y="28709"/>
                  </a:lnTo>
                  <a:lnTo>
                    <a:pt x="328331" y="30705"/>
                  </a:lnTo>
                  <a:lnTo>
                    <a:pt x="335969" y="36210"/>
                  </a:lnTo>
                  <a:lnTo>
                    <a:pt x="340884" y="44497"/>
                  </a:lnTo>
                  <a:lnTo>
                    <a:pt x="342624" y="54839"/>
                  </a:lnTo>
                  <a:lnTo>
                    <a:pt x="340875" y="65809"/>
                  </a:lnTo>
                  <a:lnTo>
                    <a:pt x="335969" y="74478"/>
                  </a:lnTo>
                  <a:lnTo>
                    <a:pt x="328331" y="80198"/>
                  </a:lnTo>
                  <a:lnTo>
                    <a:pt x="318425" y="82259"/>
                  </a:lnTo>
                  <a:lnTo>
                    <a:pt x="367716" y="82259"/>
                  </a:lnTo>
                  <a:lnTo>
                    <a:pt x="371146" y="76948"/>
                  </a:lnTo>
                  <a:lnTo>
                    <a:pt x="375209" y="54839"/>
                  </a:lnTo>
                  <a:lnTo>
                    <a:pt x="371146" y="33343"/>
                  </a:lnTo>
                  <a:lnTo>
                    <a:pt x="368085" y="28709"/>
                  </a:lnTo>
                  <a:close/>
                </a:path>
                <a:path w="592454" h="111125">
                  <a:moveTo>
                    <a:pt x="261323" y="1938"/>
                  </a:moveTo>
                  <a:lnTo>
                    <a:pt x="233578" y="1938"/>
                  </a:lnTo>
                  <a:lnTo>
                    <a:pt x="230350" y="4195"/>
                  </a:lnTo>
                  <a:lnTo>
                    <a:pt x="228093" y="9035"/>
                  </a:lnTo>
                  <a:lnTo>
                    <a:pt x="222285" y="23228"/>
                  </a:lnTo>
                  <a:lnTo>
                    <a:pt x="218738" y="31292"/>
                  </a:lnTo>
                  <a:lnTo>
                    <a:pt x="216155" y="40968"/>
                  </a:lnTo>
                  <a:lnTo>
                    <a:pt x="245614" y="40968"/>
                  </a:lnTo>
                  <a:lnTo>
                    <a:pt x="260678" y="13548"/>
                  </a:lnTo>
                  <a:lnTo>
                    <a:pt x="264547" y="6774"/>
                  </a:lnTo>
                  <a:lnTo>
                    <a:pt x="261323" y="1938"/>
                  </a:lnTo>
                  <a:close/>
                </a:path>
                <a:path w="592454" h="111125">
                  <a:moveTo>
                    <a:pt x="416827" y="1938"/>
                  </a:moveTo>
                  <a:lnTo>
                    <a:pt x="390694" y="1938"/>
                  </a:lnTo>
                  <a:lnTo>
                    <a:pt x="387143" y="5162"/>
                  </a:lnTo>
                  <a:lnTo>
                    <a:pt x="387143" y="105810"/>
                  </a:lnTo>
                  <a:lnTo>
                    <a:pt x="390694" y="109357"/>
                  </a:lnTo>
                  <a:lnTo>
                    <a:pt x="415537" y="109357"/>
                  </a:lnTo>
                  <a:lnTo>
                    <a:pt x="418761" y="105810"/>
                  </a:lnTo>
                  <a:lnTo>
                    <a:pt x="418695" y="60647"/>
                  </a:lnTo>
                  <a:lnTo>
                    <a:pt x="417472" y="48710"/>
                  </a:lnTo>
                  <a:lnTo>
                    <a:pt x="443852" y="48710"/>
                  </a:lnTo>
                  <a:lnTo>
                    <a:pt x="440694" y="42907"/>
                  </a:lnTo>
                  <a:lnTo>
                    <a:pt x="422940" y="8386"/>
                  </a:lnTo>
                  <a:lnTo>
                    <a:pt x="420373" y="3872"/>
                  </a:lnTo>
                  <a:lnTo>
                    <a:pt x="416827" y="1938"/>
                  </a:lnTo>
                  <a:close/>
                </a:path>
                <a:path w="592454" h="111125">
                  <a:moveTo>
                    <a:pt x="443852" y="48710"/>
                  </a:moveTo>
                  <a:lnTo>
                    <a:pt x="417794" y="48710"/>
                  </a:lnTo>
                  <a:lnTo>
                    <a:pt x="422295" y="60647"/>
                  </a:lnTo>
                  <a:lnTo>
                    <a:pt x="426809" y="68388"/>
                  </a:lnTo>
                  <a:lnTo>
                    <a:pt x="444563" y="102582"/>
                  </a:lnTo>
                  <a:lnTo>
                    <a:pt x="447143" y="107422"/>
                  </a:lnTo>
                  <a:lnTo>
                    <a:pt x="450711" y="109357"/>
                  </a:lnTo>
                  <a:lnTo>
                    <a:pt x="476848" y="109357"/>
                  </a:lnTo>
                  <a:lnTo>
                    <a:pt x="480373" y="105810"/>
                  </a:lnTo>
                  <a:lnTo>
                    <a:pt x="480373" y="62581"/>
                  </a:lnTo>
                  <a:lnTo>
                    <a:pt x="449722" y="62581"/>
                  </a:lnTo>
                  <a:lnTo>
                    <a:pt x="444907" y="50648"/>
                  </a:lnTo>
                  <a:lnTo>
                    <a:pt x="443852" y="48710"/>
                  </a:lnTo>
                  <a:close/>
                </a:path>
                <a:path w="592454" h="111125">
                  <a:moveTo>
                    <a:pt x="476848" y="1938"/>
                  </a:moveTo>
                  <a:lnTo>
                    <a:pt x="452000" y="1938"/>
                  </a:lnTo>
                  <a:lnTo>
                    <a:pt x="448776" y="5162"/>
                  </a:lnTo>
                  <a:lnTo>
                    <a:pt x="448842" y="50648"/>
                  </a:lnTo>
                  <a:lnTo>
                    <a:pt x="450066" y="62581"/>
                  </a:lnTo>
                  <a:lnTo>
                    <a:pt x="480373" y="62581"/>
                  </a:lnTo>
                  <a:lnTo>
                    <a:pt x="480373" y="5162"/>
                  </a:lnTo>
                  <a:lnTo>
                    <a:pt x="476848" y="1938"/>
                  </a:lnTo>
                  <a:close/>
                </a:path>
                <a:path w="592454" h="111125">
                  <a:moveTo>
                    <a:pt x="535872" y="1938"/>
                  </a:moveTo>
                  <a:lnTo>
                    <a:pt x="500062" y="1938"/>
                  </a:lnTo>
                  <a:lnTo>
                    <a:pt x="496838" y="5162"/>
                  </a:lnTo>
                  <a:lnTo>
                    <a:pt x="496838" y="105810"/>
                  </a:lnTo>
                  <a:lnTo>
                    <a:pt x="500062" y="109357"/>
                  </a:lnTo>
                  <a:lnTo>
                    <a:pt x="535872" y="109357"/>
                  </a:lnTo>
                  <a:lnTo>
                    <a:pt x="559207" y="105652"/>
                  </a:lnTo>
                  <a:lnTo>
                    <a:pt x="576888" y="94961"/>
                  </a:lnTo>
                  <a:lnTo>
                    <a:pt x="585243" y="82259"/>
                  </a:lnTo>
                  <a:lnTo>
                    <a:pt x="528134" y="82259"/>
                  </a:lnTo>
                  <a:lnTo>
                    <a:pt x="528134" y="28709"/>
                  </a:lnTo>
                  <a:lnTo>
                    <a:pt x="585428" y="28709"/>
                  </a:lnTo>
                  <a:lnTo>
                    <a:pt x="576888" y="15969"/>
                  </a:lnTo>
                  <a:lnTo>
                    <a:pt x="559207" y="5536"/>
                  </a:lnTo>
                  <a:lnTo>
                    <a:pt x="535872" y="1938"/>
                  </a:lnTo>
                  <a:close/>
                </a:path>
                <a:path w="592454" h="111125">
                  <a:moveTo>
                    <a:pt x="585428" y="28709"/>
                  </a:moveTo>
                  <a:lnTo>
                    <a:pt x="534926" y="28709"/>
                  </a:lnTo>
                  <a:lnTo>
                    <a:pt x="545138" y="30348"/>
                  </a:lnTo>
                  <a:lnTo>
                    <a:pt x="552852" y="35283"/>
                  </a:lnTo>
                  <a:lnTo>
                    <a:pt x="557729" y="43544"/>
                  </a:lnTo>
                  <a:lnTo>
                    <a:pt x="559430" y="55162"/>
                  </a:lnTo>
                  <a:lnTo>
                    <a:pt x="557777" y="67017"/>
                  </a:lnTo>
                  <a:lnTo>
                    <a:pt x="552981" y="75485"/>
                  </a:lnTo>
                  <a:lnTo>
                    <a:pt x="545284" y="80566"/>
                  </a:lnTo>
                  <a:lnTo>
                    <a:pt x="534926" y="82259"/>
                  </a:lnTo>
                  <a:lnTo>
                    <a:pt x="585243" y="82259"/>
                  </a:lnTo>
                  <a:lnTo>
                    <a:pt x="588097" y="77919"/>
                  </a:lnTo>
                  <a:lnTo>
                    <a:pt x="592015" y="55162"/>
                  </a:lnTo>
                  <a:lnTo>
                    <a:pt x="588097" y="32692"/>
                  </a:lnTo>
                  <a:lnTo>
                    <a:pt x="585428" y="28709"/>
                  </a:lnTo>
                  <a:close/>
                </a:path>
              </a:pathLst>
            </a:custGeom>
            <a:solidFill>
              <a:srgbClr val="1F61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7797875" y="1645669"/>
            <a:ext cx="593725" cy="26670"/>
          </a:xfrm>
          <a:custGeom>
            <a:avLst/>
            <a:gdLst/>
            <a:ahLst/>
            <a:cxnLst/>
            <a:rect l="l" t="t" r="r" b="b"/>
            <a:pathLst>
              <a:path w="593725" h="26669">
                <a:moveTo>
                  <a:pt x="589737" y="0"/>
                </a:moveTo>
                <a:lnTo>
                  <a:pt x="3548" y="0"/>
                </a:lnTo>
                <a:lnTo>
                  <a:pt x="0" y="3266"/>
                </a:lnTo>
                <a:lnTo>
                  <a:pt x="0" y="22910"/>
                </a:lnTo>
                <a:lnTo>
                  <a:pt x="3548" y="26134"/>
                </a:lnTo>
                <a:lnTo>
                  <a:pt x="589737" y="26134"/>
                </a:lnTo>
                <a:lnTo>
                  <a:pt x="593305" y="22910"/>
                </a:lnTo>
                <a:lnTo>
                  <a:pt x="593305" y="3266"/>
                </a:lnTo>
                <a:close/>
              </a:path>
            </a:pathLst>
          </a:custGeom>
          <a:solidFill>
            <a:srgbClr val="1F61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799041" y="5859626"/>
            <a:ext cx="1019331" cy="7212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20955" y="670824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20955" y="3814919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20955" y="2959658"/>
            <a:ext cx="84696" cy="1762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20955" y="2674544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20955" y="955938"/>
            <a:ext cx="84696" cy="1762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20955" y="4099367"/>
            <a:ext cx="84696" cy="1762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20955" y="1811199"/>
            <a:ext cx="84696" cy="1756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20955" y="4954627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20955" y="6368174"/>
            <a:ext cx="84696" cy="17630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20955" y="101261"/>
            <a:ext cx="84696" cy="17635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20955" y="3244690"/>
            <a:ext cx="84696" cy="17635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20955" y="1240970"/>
            <a:ext cx="84696" cy="17635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20955" y="4384481"/>
            <a:ext cx="84696" cy="1762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20955" y="5798637"/>
            <a:ext cx="84696" cy="17626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20955" y="2095647"/>
            <a:ext cx="84696" cy="1762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20955" y="5239075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20955" y="6653255"/>
            <a:ext cx="84696" cy="1763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20955" y="386376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20955" y="3529804"/>
            <a:ext cx="84696" cy="176269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20955" y="1526084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20955" y="4669513"/>
            <a:ext cx="84696" cy="17635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20955" y="6083751"/>
            <a:ext cx="84696" cy="17563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20955" y="2380678"/>
            <a:ext cx="84696" cy="176352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20955" y="5524190"/>
            <a:ext cx="84696" cy="1762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178813" y="1652777"/>
            <a:ext cx="6139180" cy="0"/>
          </a:xfrm>
          <a:custGeom>
            <a:avLst/>
            <a:gdLst/>
            <a:ahLst/>
            <a:cxnLst/>
            <a:rect l="l" t="t" r="r" b="b"/>
            <a:pathLst>
              <a:path w="6139180">
                <a:moveTo>
                  <a:pt x="0" y="0"/>
                </a:moveTo>
                <a:lnTo>
                  <a:pt x="6138926" y="0"/>
                </a:lnTo>
              </a:path>
            </a:pathLst>
          </a:custGeom>
          <a:ln w="28956">
            <a:solidFill>
              <a:srgbClr val="2DBA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178052" y="2333244"/>
            <a:ext cx="1344168" cy="1347215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753867" y="2348483"/>
            <a:ext cx="1347216" cy="1345691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332732" y="2348483"/>
            <a:ext cx="1344167" cy="1345691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908547" y="2333244"/>
            <a:ext cx="1344168" cy="1347215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178052" y="3860291"/>
            <a:ext cx="1344168" cy="1345692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656332" y="3860291"/>
            <a:ext cx="1345692" cy="1345692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332732" y="3820667"/>
            <a:ext cx="1344167" cy="1345691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908547" y="3820667"/>
            <a:ext cx="1344168" cy="1345691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5" dirty="0"/>
              <a:t>Toolkit </a:t>
            </a:r>
            <a:r>
              <a:rPr spc="-25" dirty="0"/>
              <a:t>met </a:t>
            </a:r>
            <a:r>
              <a:rPr spc="-50" dirty="0"/>
              <a:t>‘Anti-stigma </a:t>
            </a:r>
            <a:r>
              <a:rPr spc="-25" dirty="0"/>
              <a:t>activiteiten’ </a:t>
            </a:r>
            <a:r>
              <a:rPr spc="-45" dirty="0"/>
              <a:t>voor</a:t>
            </a:r>
            <a:r>
              <a:rPr spc="-155" dirty="0"/>
              <a:t> </a:t>
            </a:r>
            <a:r>
              <a:rPr spc="-55" dirty="0"/>
              <a:t>hulpverleners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53769" y="158241"/>
            <a:ext cx="6382385" cy="1189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580"/>
              </a:lnSpc>
              <a:spcBef>
                <a:spcPts val="100"/>
              </a:spcBef>
            </a:pPr>
            <a:r>
              <a:rPr b="0" spc="-595" dirty="0">
                <a:solidFill>
                  <a:srgbClr val="0D5A56"/>
                </a:solidFill>
                <a:latin typeface="Arial"/>
                <a:cs typeface="Arial"/>
              </a:rPr>
              <a:t>BN’ERS </a:t>
            </a:r>
            <a:r>
              <a:rPr b="0" spc="-445" dirty="0">
                <a:solidFill>
                  <a:srgbClr val="0D5A56"/>
                </a:solidFill>
                <a:latin typeface="Arial"/>
                <a:cs typeface="Arial"/>
              </a:rPr>
              <a:t>MET</a:t>
            </a:r>
            <a:r>
              <a:rPr b="0" spc="-535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b="0" spc="-670" dirty="0">
                <a:solidFill>
                  <a:srgbClr val="0D5A56"/>
                </a:solidFill>
                <a:latin typeface="Arial"/>
                <a:cs typeface="Arial"/>
              </a:rPr>
              <a:t>EEN</a:t>
            </a:r>
          </a:p>
          <a:p>
            <a:pPr marL="12700">
              <a:lnSpc>
                <a:spcPts val="4580"/>
              </a:lnSpc>
            </a:pPr>
            <a:r>
              <a:rPr spc="-30" dirty="0"/>
              <a:t>PSYCHISCHE</a:t>
            </a:r>
            <a:r>
              <a:rPr spc="-95" dirty="0"/>
              <a:t> </a:t>
            </a:r>
            <a:r>
              <a:rPr dirty="0"/>
              <a:t>AANDOENING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7797875" y="1765046"/>
            <a:ext cx="592455" cy="382270"/>
            <a:chOff x="7797875" y="1765046"/>
            <a:chExt cx="592455" cy="382270"/>
          </a:xfrm>
        </p:grpSpPr>
        <p:sp>
          <p:nvSpPr>
            <p:cNvPr id="4" name="object 4"/>
            <p:cNvSpPr/>
            <p:nvPr/>
          </p:nvSpPr>
          <p:spPr>
            <a:xfrm>
              <a:off x="7797864" y="1905380"/>
              <a:ext cx="466090" cy="242570"/>
            </a:xfrm>
            <a:custGeom>
              <a:avLst/>
              <a:gdLst/>
              <a:ahLst/>
              <a:cxnLst/>
              <a:rect l="l" t="t" r="r" b="b"/>
              <a:pathLst>
                <a:path w="466090" h="242569">
                  <a:moveTo>
                    <a:pt x="73888" y="218389"/>
                  </a:moveTo>
                  <a:lnTo>
                    <a:pt x="70332" y="214845"/>
                  </a:lnTo>
                  <a:lnTo>
                    <a:pt x="31623" y="214845"/>
                  </a:lnTo>
                  <a:lnTo>
                    <a:pt x="31623" y="137426"/>
                  </a:lnTo>
                  <a:lnTo>
                    <a:pt x="28397" y="134200"/>
                  </a:lnTo>
                  <a:lnTo>
                    <a:pt x="3556" y="134200"/>
                  </a:lnTo>
                  <a:lnTo>
                    <a:pt x="0" y="137426"/>
                  </a:lnTo>
                  <a:lnTo>
                    <a:pt x="0" y="238391"/>
                  </a:lnTo>
                  <a:lnTo>
                    <a:pt x="3556" y="241947"/>
                  </a:lnTo>
                  <a:lnTo>
                    <a:pt x="70332" y="241947"/>
                  </a:lnTo>
                  <a:lnTo>
                    <a:pt x="73888" y="238391"/>
                  </a:lnTo>
                  <a:lnTo>
                    <a:pt x="73888" y="218389"/>
                  </a:lnTo>
                  <a:close/>
                </a:path>
                <a:path w="466090" h="242569">
                  <a:moveTo>
                    <a:pt x="91313" y="3225"/>
                  </a:moveTo>
                  <a:lnTo>
                    <a:pt x="87757" y="0"/>
                  </a:lnTo>
                  <a:lnTo>
                    <a:pt x="3556" y="0"/>
                  </a:lnTo>
                  <a:lnTo>
                    <a:pt x="0" y="3225"/>
                  </a:lnTo>
                  <a:lnTo>
                    <a:pt x="0" y="22898"/>
                  </a:lnTo>
                  <a:lnTo>
                    <a:pt x="3556" y="26454"/>
                  </a:lnTo>
                  <a:lnTo>
                    <a:pt x="30010" y="26454"/>
                  </a:lnTo>
                  <a:lnTo>
                    <a:pt x="30010" y="101942"/>
                  </a:lnTo>
                  <a:lnTo>
                    <a:pt x="33553" y="105486"/>
                  </a:lnTo>
                  <a:lnTo>
                    <a:pt x="57759" y="105486"/>
                  </a:lnTo>
                  <a:lnTo>
                    <a:pt x="60985" y="101942"/>
                  </a:lnTo>
                  <a:lnTo>
                    <a:pt x="60985" y="26454"/>
                  </a:lnTo>
                  <a:lnTo>
                    <a:pt x="87757" y="26454"/>
                  </a:lnTo>
                  <a:lnTo>
                    <a:pt x="91313" y="22898"/>
                  </a:lnTo>
                  <a:lnTo>
                    <a:pt x="91313" y="3225"/>
                  </a:lnTo>
                  <a:close/>
                </a:path>
                <a:path w="466090" h="242569">
                  <a:moveTo>
                    <a:pt x="183248" y="237426"/>
                  </a:moveTo>
                  <a:lnTo>
                    <a:pt x="180670" y="230644"/>
                  </a:lnTo>
                  <a:lnTo>
                    <a:pt x="178244" y="223227"/>
                  </a:lnTo>
                  <a:lnTo>
                    <a:pt x="170014" y="198069"/>
                  </a:lnTo>
                  <a:lnTo>
                    <a:pt x="158610" y="163233"/>
                  </a:lnTo>
                  <a:lnTo>
                    <a:pt x="151638" y="141935"/>
                  </a:lnTo>
                  <a:lnTo>
                    <a:pt x="149694" y="136448"/>
                  </a:lnTo>
                  <a:lnTo>
                    <a:pt x="146151" y="134200"/>
                  </a:lnTo>
                  <a:lnTo>
                    <a:pt x="140017" y="134200"/>
                  </a:lnTo>
                  <a:lnTo>
                    <a:pt x="140017" y="198069"/>
                  </a:lnTo>
                  <a:lnTo>
                    <a:pt x="124218" y="198069"/>
                  </a:lnTo>
                  <a:lnTo>
                    <a:pt x="127762" y="183235"/>
                  </a:lnTo>
                  <a:lnTo>
                    <a:pt x="129692" y="175806"/>
                  </a:lnTo>
                  <a:lnTo>
                    <a:pt x="131953" y="163233"/>
                  </a:lnTo>
                  <a:lnTo>
                    <a:pt x="132283" y="163233"/>
                  </a:lnTo>
                  <a:lnTo>
                    <a:pt x="134861" y="175806"/>
                  </a:lnTo>
                  <a:lnTo>
                    <a:pt x="136791" y="183235"/>
                  </a:lnTo>
                  <a:lnTo>
                    <a:pt x="140017" y="198069"/>
                  </a:lnTo>
                  <a:lnTo>
                    <a:pt x="140017" y="134200"/>
                  </a:lnTo>
                  <a:lnTo>
                    <a:pt x="118084" y="134200"/>
                  </a:lnTo>
                  <a:lnTo>
                    <a:pt x="114858" y="136448"/>
                  </a:lnTo>
                  <a:lnTo>
                    <a:pt x="112928" y="141935"/>
                  </a:lnTo>
                  <a:lnTo>
                    <a:pt x="83566" y="230644"/>
                  </a:lnTo>
                  <a:lnTo>
                    <a:pt x="81305" y="237426"/>
                  </a:lnTo>
                  <a:lnTo>
                    <a:pt x="84531" y="241947"/>
                  </a:lnTo>
                  <a:lnTo>
                    <a:pt x="109372" y="241947"/>
                  </a:lnTo>
                  <a:lnTo>
                    <a:pt x="113245" y="239039"/>
                  </a:lnTo>
                  <a:lnTo>
                    <a:pt x="114528" y="233553"/>
                  </a:lnTo>
                  <a:lnTo>
                    <a:pt x="116801" y="223227"/>
                  </a:lnTo>
                  <a:lnTo>
                    <a:pt x="147447" y="223227"/>
                  </a:lnTo>
                  <a:lnTo>
                    <a:pt x="149694" y="233553"/>
                  </a:lnTo>
                  <a:lnTo>
                    <a:pt x="151320" y="239039"/>
                  </a:lnTo>
                  <a:lnTo>
                    <a:pt x="154863" y="241947"/>
                  </a:lnTo>
                  <a:lnTo>
                    <a:pt x="179705" y="241947"/>
                  </a:lnTo>
                  <a:lnTo>
                    <a:pt x="183248" y="237426"/>
                  </a:lnTo>
                  <a:close/>
                </a:path>
                <a:path w="466090" h="242569">
                  <a:moveTo>
                    <a:pt x="200025" y="3225"/>
                  </a:moveTo>
                  <a:lnTo>
                    <a:pt x="196799" y="0"/>
                  </a:lnTo>
                  <a:lnTo>
                    <a:pt x="172605" y="0"/>
                  </a:lnTo>
                  <a:lnTo>
                    <a:pt x="169062" y="3225"/>
                  </a:lnTo>
                  <a:lnTo>
                    <a:pt x="169062" y="40005"/>
                  </a:lnTo>
                  <a:lnTo>
                    <a:pt x="138404" y="40005"/>
                  </a:lnTo>
                  <a:lnTo>
                    <a:pt x="138404" y="3225"/>
                  </a:lnTo>
                  <a:lnTo>
                    <a:pt x="135178" y="0"/>
                  </a:lnTo>
                  <a:lnTo>
                    <a:pt x="110667" y="0"/>
                  </a:lnTo>
                  <a:lnTo>
                    <a:pt x="107442" y="3225"/>
                  </a:lnTo>
                  <a:lnTo>
                    <a:pt x="107442" y="101942"/>
                  </a:lnTo>
                  <a:lnTo>
                    <a:pt x="110667" y="105486"/>
                  </a:lnTo>
                  <a:lnTo>
                    <a:pt x="135178" y="105486"/>
                  </a:lnTo>
                  <a:lnTo>
                    <a:pt x="138404" y="101942"/>
                  </a:lnTo>
                  <a:lnTo>
                    <a:pt x="138404" y="66459"/>
                  </a:lnTo>
                  <a:lnTo>
                    <a:pt x="169062" y="66459"/>
                  </a:lnTo>
                  <a:lnTo>
                    <a:pt x="169062" y="101942"/>
                  </a:lnTo>
                  <a:lnTo>
                    <a:pt x="172605" y="105486"/>
                  </a:lnTo>
                  <a:lnTo>
                    <a:pt x="196799" y="105486"/>
                  </a:lnTo>
                  <a:lnTo>
                    <a:pt x="200025" y="101942"/>
                  </a:lnTo>
                  <a:lnTo>
                    <a:pt x="200025" y="66459"/>
                  </a:lnTo>
                  <a:lnTo>
                    <a:pt x="200025" y="40005"/>
                  </a:lnTo>
                  <a:lnTo>
                    <a:pt x="200025" y="3225"/>
                  </a:lnTo>
                  <a:close/>
                </a:path>
                <a:path w="466090" h="242569">
                  <a:moveTo>
                    <a:pt x="282295" y="209042"/>
                  </a:moveTo>
                  <a:lnTo>
                    <a:pt x="265849" y="185483"/>
                  </a:lnTo>
                  <a:lnTo>
                    <a:pt x="271170" y="181051"/>
                  </a:lnTo>
                  <a:lnTo>
                    <a:pt x="274993" y="175361"/>
                  </a:lnTo>
                  <a:lnTo>
                    <a:pt x="275424" y="174193"/>
                  </a:lnTo>
                  <a:lnTo>
                    <a:pt x="277317" y="169024"/>
                  </a:lnTo>
                  <a:lnTo>
                    <a:pt x="278104" y="162585"/>
                  </a:lnTo>
                  <a:lnTo>
                    <a:pt x="277431" y="159677"/>
                  </a:lnTo>
                  <a:lnTo>
                    <a:pt x="275221" y="150114"/>
                  </a:lnTo>
                  <a:lnTo>
                    <a:pt x="267169" y="141249"/>
                  </a:lnTo>
                  <a:lnTo>
                    <a:pt x="254825" y="135953"/>
                  </a:lnTo>
                  <a:lnTo>
                    <a:pt x="250685" y="135496"/>
                  </a:lnTo>
                  <a:lnTo>
                    <a:pt x="250685" y="203873"/>
                  </a:lnTo>
                  <a:lnTo>
                    <a:pt x="250685" y="211937"/>
                  </a:lnTo>
                  <a:lnTo>
                    <a:pt x="247459" y="216458"/>
                  </a:lnTo>
                  <a:lnTo>
                    <a:pt x="230035" y="216458"/>
                  </a:lnTo>
                  <a:lnTo>
                    <a:pt x="230035" y="199351"/>
                  </a:lnTo>
                  <a:lnTo>
                    <a:pt x="247777" y="199351"/>
                  </a:lnTo>
                  <a:lnTo>
                    <a:pt x="250685" y="203873"/>
                  </a:lnTo>
                  <a:lnTo>
                    <a:pt x="250685" y="135496"/>
                  </a:lnTo>
                  <a:lnTo>
                    <a:pt x="246494" y="135039"/>
                  </a:lnTo>
                  <a:lnTo>
                    <a:pt x="246494" y="163233"/>
                  </a:lnTo>
                  <a:lnTo>
                    <a:pt x="246494" y="169684"/>
                  </a:lnTo>
                  <a:lnTo>
                    <a:pt x="244551" y="174193"/>
                  </a:lnTo>
                  <a:lnTo>
                    <a:pt x="230035" y="174193"/>
                  </a:lnTo>
                  <a:lnTo>
                    <a:pt x="230035" y="159677"/>
                  </a:lnTo>
                  <a:lnTo>
                    <a:pt x="244551" y="159677"/>
                  </a:lnTo>
                  <a:lnTo>
                    <a:pt x="246494" y="163233"/>
                  </a:lnTo>
                  <a:lnTo>
                    <a:pt x="246494" y="135039"/>
                  </a:lnTo>
                  <a:lnTo>
                    <a:pt x="239064" y="134200"/>
                  </a:lnTo>
                  <a:lnTo>
                    <a:pt x="201637" y="134200"/>
                  </a:lnTo>
                  <a:lnTo>
                    <a:pt x="198424" y="137426"/>
                  </a:lnTo>
                  <a:lnTo>
                    <a:pt x="198424" y="238391"/>
                  </a:lnTo>
                  <a:lnTo>
                    <a:pt x="201637" y="241947"/>
                  </a:lnTo>
                  <a:lnTo>
                    <a:pt x="238417" y="241947"/>
                  </a:lnTo>
                  <a:lnTo>
                    <a:pt x="254800" y="240334"/>
                  </a:lnTo>
                  <a:lnTo>
                    <a:pt x="268833" y="234924"/>
                  </a:lnTo>
                  <a:lnTo>
                    <a:pt x="278612" y="224790"/>
                  </a:lnTo>
                  <a:lnTo>
                    <a:pt x="280568" y="216458"/>
                  </a:lnTo>
                  <a:lnTo>
                    <a:pt x="282295" y="209042"/>
                  </a:lnTo>
                  <a:close/>
                </a:path>
                <a:path w="466090" h="242569">
                  <a:moveTo>
                    <a:pt x="293916" y="82257"/>
                  </a:moveTo>
                  <a:lnTo>
                    <a:pt x="290690" y="79032"/>
                  </a:lnTo>
                  <a:lnTo>
                    <a:pt x="254558" y="79032"/>
                  </a:lnTo>
                  <a:lnTo>
                    <a:pt x="254558" y="65481"/>
                  </a:lnTo>
                  <a:lnTo>
                    <a:pt x="281012" y="65481"/>
                  </a:lnTo>
                  <a:lnTo>
                    <a:pt x="284238" y="62255"/>
                  </a:lnTo>
                  <a:lnTo>
                    <a:pt x="284238" y="42583"/>
                  </a:lnTo>
                  <a:lnTo>
                    <a:pt x="281012" y="39039"/>
                  </a:lnTo>
                  <a:lnTo>
                    <a:pt x="254558" y="39039"/>
                  </a:lnTo>
                  <a:lnTo>
                    <a:pt x="254558" y="26454"/>
                  </a:lnTo>
                  <a:lnTo>
                    <a:pt x="288747" y="26454"/>
                  </a:lnTo>
                  <a:lnTo>
                    <a:pt x="291973" y="22898"/>
                  </a:lnTo>
                  <a:lnTo>
                    <a:pt x="291973" y="3225"/>
                  </a:lnTo>
                  <a:lnTo>
                    <a:pt x="288747" y="0"/>
                  </a:lnTo>
                  <a:lnTo>
                    <a:pt x="227126" y="0"/>
                  </a:lnTo>
                  <a:lnTo>
                    <a:pt x="223583" y="3225"/>
                  </a:lnTo>
                  <a:lnTo>
                    <a:pt x="223583" y="101942"/>
                  </a:lnTo>
                  <a:lnTo>
                    <a:pt x="227126" y="105486"/>
                  </a:lnTo>
                  <a:lnTo>
                    <a:pt x="290690" y="105486"/>
                  </a:lnTo>
                  <a:lnTo>
                    <a:pt x="293916" y="101942"/>
                  </a:lnTo>
                  <a:lnTo>
                    <a:pt x="293916" y="82257"/>
                  </a:lnTo>
                  <a:close/>
                </a:path>
                <a:path w="466090" h="242569">
                  <a:moveTo>
                    <a:pt x="372948" y="218389"/>
                  </a:moveTo>
                  <a:lnTo>
                    <a:pt x="369404" y="214845"/>
                  </a:lnTo>
                  <a:lnTo>
                    <a:pt x="332625" y="214845"/>
                  </a:lnTo>
                  <a:lnTo>
                    <a:pt x="332625" y="200977"/>
                  </a:lnTo>
                  <a:lnTo>
                    <a:pt x="359397" y="200977"/>
                  </a:lnTo>
                  <a:lnTo>
                    <a:pt x="362953" y="197751"/>
                  </a:lnTo>
                  <a:lnTo>
                    <a:pt x="362953" y="177419"/>
                  </a:lnTo>
                  <a:lnTo>
                    <a:pt x="359397" y="174193"/>
                  </a:lnTo>
                  <a:lnTo>
                    <a:pt x="332625" y="174193"/>
                  </a:lnTo>
                  <a:lnTo>
                    <a:pt x="332625" y="160972"/>
                  </a:lnTo>
                  <a:lnTo>
                    <a:pt x="367474" y="160972"/>
                  </a:lnTo>
                  <a:lnTo>
                    <a:pt x="371017" y="157746"/>
                  </a:lnTo>
                  <a:lnTo>
                    <a:pt x="371017" y="137426"/>
                  </a:lnTo>
                  <a:lnTo>
                    <a:pt x="367474" y="134200"/>
                  </a:lnTo>
                  <a:lnTo>
                    <a:pt x="304558" y="134200"/>
                  </a:lnTo>
                  <a:lnTo>
                    <a:pt x="301015" y="137426"/>
                  </a:lnTo>
                  <a:lnTo>
                    <a:pt x="301015" y="238391"/>
                  </a:lnTo>
                  <a:lnTo>
                    <a:pt x="304558" y="241947"/>
                  </a:lnTo>
                  <a:lnTo>
                    <a:pt x="369404" y="241947"/>
                  </a:lnTo>
                  <a:lnTo>
                    <a:pt x="372948" y="238391"/>
                  </a:lnTo>
                  <a:lnTo>
                    <a:pt x="372948" y="218389"/>
                  </a:lnTo>
                  <a:close/>
                </a:path>
                <a:path w="466090" h="242569">
                  <a:moveTo>
                    <a:pt x="465543" y="218389"/>
                  </a:moveTo>
                  <a:lnTo>
                    <a:pt x="462318" y="214845"/>
                  </a:lnTo>
                  <a:lnTo>
                    <a:pt x="423595" y="214845"/>
                  </a:lnTo>
                  <a:lnTo>
                    <a:pt x="423595" y="137426"/>
                  </a:lnTo>
                  <a:lnTo>
                    <a:pt x="420382" y="134200"/>
                  </a:lnTo>
                  <a:lnTo>
                    <a:pt x="395211" y="134200"/>
                  </a:lnTo>
                  <a:lnTo>
                    <a:pt x="391985" y="137426"/>
                  </a:lnTo>
                  <a:lnTo>
                    <a:pt x="391985" y="238391"/>
                  </a:lnTo>
                  <a:lnTo>
                    <a:pt x="395211" y="241947"/>
                  </a:lnTo>
                  <a:lnTo>
                    <a:pt x="462318" y="241947"/>
                  </a:lnTo>
                  <a:lnTo>
                    <a:pt x="465543" y="238391"/>
                  </a:lnTo>
                  <a:lnTo>
                    <a:pt x="465543" y="218389"/>
                  </a:lnTo>
                  <a:close/>
                </a:path>
              </a:pathLst>
            </a:custGeom>
            <a:solidFill>
              <a:srgbClr val="55C8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797875" y="1765046"/>
              <a:ext cx="592455" cy="111125"/>
            </a:xfrm>
            <a:custGeom>
              <a:avLst/>
              <a:gdLst/>
              <a:ahLst/>
              <a:cxnLst/>
              <a:rect l="l" t="t" r="r" b="b"/>
              <a:pathLst>
                <a:path w="592454" h="111125">
                  <a:moveTo>
                    <a:pt x="40648" y="1938"/>
                  </a:moveTo>
                  <a:lnTo>
                    <a:pt x="3548" y="1938"/>
                  </a:lnTo>
                  <a:lnTo>
                    <a:pt x="0" y="5162"/>
                  </a:lnTo>
                  <a:lnTo>
                    <a:pt x="0" y="105810"/>
                  </a:lnTo>
                  <a:lnTo>
                    <a:pt x="3548" y="109357"/>
                  </a:lnTo>
                  <a:lnTo>
                    <a:pt x="40004" y="109357"/>
                  </a:lnTo>
                  <a:lnTo>
                    <a:pt x="56388" y="107759"/>
                  </a:lnTo>
                  <a:lnTo>
                    <a:pt x="70413" y="102381"/>
                  </a:lnTo>
                  <a:lnTo>
                    <a:pt x="80203" y="92347"/>
                  </a:lnTo>
                  <a:lnTo>
                    <a:pt x="82205" y="83875"/>
                  </a:lnTo>
                  <a:lnTo>
                    <a:pt x="31617" y="83875"/>
                  </a:lnTo>
                  <a:lnTo>
                    <a:pt x="31617" y="66776"/>
                  </a:lnTo>
                  <a:lnTo>
                    <a:pt x="81755" y="66776"/>
                  </a:lnTo>
                  <a:lnTo>
                    <a:pt x="80373" y="63309"/>
                  </a:lnTo>
                  <a:lnTo>
                    <a:pt x="75306" y="57361"/>
                  </a:lnTo>
                  <a:lnTo>
                    <a:pt x="67426" y="53227"/>
                  </a:lnTo>
                  <a:lnTo>
                    <a:pt x="67426" y="52905"/>
                  </a:lnTo>
                  <a:lnTo>
                    <a:pt x="72694" y="48514"/>
                  </a:lnTo>
                  <a:lnTo>
                    <a:pt x="76420" y="42945"/>
                  </a:lnTo>
                  <a:lnTo>
                    <a:pt x="76892" y="41613"/>
                  </a:lnTo>
                  <a:lnTo>
                    <a:pt x="31617" y="41613"/>
                  </a:lnTo>
                  <a:lnTo>
                    <a:pt x="31617" y="27097"/>
                  </a:lnTo>
                  <a:lnTo>
                    <a:pt x="78632" y="27097"/>
                  </a:lnTo>
                  <a:lnTo>
                    <a:pt x="76536" y="17860"/>
                  </a:lnTo>
                  <a:lnTo>
                    <a:pt x="68597" y="8994"/>
                  </a:lnTo>
                  <a:lnTo>
                    <a:pt x="56362" y="3697"/>
                  </a:lnTo>
                  <a:lnTo>
                    <a:pt x="40648" y="1938"/>
                  </a:lnTo>
                  <a:close/>
                </a:path>
                <a:path w="592454" h="111125">
                  <a:moveTo>
                    <a:pt x="81755" y="66776"/>
                  </a:moveTo>
                  <a:lnTo>
                    <a:pt x="49362" y="66776"/>
                  </a:lnTo>
                  <a:lnTo>
                    <a:pt x="52264" y="71294"/>
                  </a:lnTo>
                  <a:lnTo>
                    <a:pt x="52264" y="79358"/>
                  </a:lnTo>
                  <a:lnTo>
                    <a:pt x="49040" y="83875"/>
                  </a:lnTo>
                  <a:lnTo>
                    <a:pt x="82205" y="83875"/>
                  </a:lnTo>
                  <a:lnTo>
                    <a:pt x="83882" y="76779"/>
                  </a:lnTo>
                  <a:lnTo>
                    <a:pt x="83081" y="70104"/>
                  </a:lnTo>
                  <a:lnTo>
                    <a:pt x="81755" y="66776"/>
                  </a:lnTo>
                  <a:close/>
                </a:path>
                <a:path w="592454" h="111125">
                  <a:moveTo>
                    <a:pt x="78632" y="27097"/>
                  </a:moveTo>
                  <a:lnTo>
                    <a:pt x="46134" y="27097"/>
                  </a:lnTo>
                  <a:lnTo>
                    <a:pt x="48068" y="30648"/>
                  </a:lnTo>
                  <a:lnTo>
                    <a:pt x="48068" y="37422"/>
                  </a:lnTo>
                  <a:lnTo>
                    <a:pt x="46134" y="41613"/>
                  </a:lnTo>
                  <a:lnTo>
                    <a:pt x="76892" y="41613"/>
                  </a:lnTo>
                  <a:lnTo>
                    <a:pt x="78633" y="36711"/>
                  </a:lnTo>
                  <a:lnTo>
                    <a:pt x="79364" y="30325"/>
                  </a:lnTo>
                  <a:lnTo>
                    <a:pt x="78632" y="27097"/>
                  </a:lnTo>
                  <a:close/>
                </a:path>
                <a:path w="592454" h="111125">
                  <a:moveTo>
                    <a:pt x="160987" y="1938"/>
                  </a:moveTo>
                  <a:lnTo>
                    <a:pt x="98400" y="1938"/>
                  </a:lnTo>
                  <a:lnTo>
                    <a:pt x="94849" y="5162"/>
                  </a:lnTo>
                  <a:lnTo>
                    <a:pt x="94849" y="105810"/>
                  </a:lnTo>
                  <a:lnTo>
                    <a:pt x="98400" y="109357"/>
                  </a:lnTo>
                  <a:lnTo>
                    <a:pt x="162922" y="109357"/>
                  </a:lnTo>
                  <a:lnTo>
                    <a:pt x="166473" y="105810"/>
                  </a:lnTo>
                  <a:lnTo>
                    <a:pt x="166473" y="85810"/>
                  </a:lnTo>
                  <a:lnTo>
                    <a:pt x="162922" y="82259"/>
                  </a:lnTo>
                  <a:lnTo>
                    <a:pt x="126467" y="82259"/>
                  </a:lnTo>
                  <a:lnTo>
                    <a:pt x="126467" y="68710"/>
                  </a:lnTo>
                  <a:lnTo>
                    <a:pt x="153245" y="68710"/>
                  </a:lnTo>
                  <a:lnTo>
                    <a:pt x="156792" y="65164"/>
                  </a:lnTo>
                  <a:lnTo>
                    <a:pt x="156792" y="45163"/>
                  </a:lnTo>
                  <a:lnTo>
                    <a:pt x="153245" y="41613"/>
                  </a:lnTo>
                  <a:lnTo>
                    <a:pt x="126467" y="41613"/>
                  </a:lnTo>
                  <a:lnTo>
                    <a:pt x="126467" y="28709"/>
                  </a:lnTo>
                  <a:lnTo>
                    <a:pt x="160987" y="28709"/>
                  </a:lnTo>
                  <a:lnTo>
                    <a:pt x="164538" y="25163"/>
                  </a:lnTo>
                  <a:lnTo>
                    <a:pt x="164538" y="5162"/>
                  </a:lnTo>
                  <a:lnTo>
                    <a:pt x="160987" y="1938"/>
                  </a:lnTo>
                  <a:close/>
                </a:path>
                <a:path w="592454" h="111125">
                  <a:moveTo>
                    <a:pt x="318425" y="0"/>
                  </a:moveTo>
                  <a:lnTo>
                    <a:pt x="295313" y="4259"/>
                  </a:lnTo>
                  <a:lnTo>
                    <a:pt x="277494" y="15928"/>
                  </a:lnTo>
                  <a:lnTo>
                    <a:pt x="266026" y="33343"/>
                  </a:lnTo>
                  <a:lnTo>
                    <a:pt x="261968" y="54839"/>
                  </a:lnTo>
                  <a:lnTo>
                    <a:pt x="266026" y="76948"/>
                  </a:lnTo>
                  <a:lnTo>
                    <a:pt x="277494" y="94762"/>
                  </a:lnTo>
                  <a:lnTo>
                    <a:pt x="295313" y="106648"/>
                  </a:lnTo>
                  <a:lnTo>
                    <a:pt x="318425" y="110973"/>
                  </a:lnTo>
                  <a:lnTo>
                    <a:pt x="341725" y="106648"/>
                  </a:lnTo>
                  <a:lnTo>
                    <a:pt x="359641" y="94762"/>
                  </a:lnTo>
                  <a:lnTo>
                    <a:pt x="367716" y="82259"/>
                  </a:lnTo>
                  <a:lnTo>
                    <a:pt x="318425" y="82259"/>
                  </a:lnTo>
                  <a:lnTo>
                    <a:pt x="308707" y="80198"/>
                  </a:lnTo>
                  <a:lnTo>
                    <a:pt x="301166" y="74478"/>
                  </a:lnTo>
                  <a:lnTo>
                    <a:pt x="296287" y="65793"/>
                  </a:lnTo>
                  <a:lnTo>
                    <a:pt x="294554" y="54839"/>
                  </a:lnTo>
                  <a:lnTo>
                    <a:pt x="296287" y="44497"/>
                  </a:lnTo>
                  <a:lnTo>
                    <a:pt x="301166" y="36210"/>
                  </a:lnTo>
                  <a:lnTo>
                    <a:pt x="308707" y="30705"/>
                  </a:lnTo>
                  <a:lnTo>
                    <a:pt x="318425" y="28709"/>
                  </a:lnTo>
                  <a:lnTo>
                    <a:pt x="368085" y="28709"/>
                  </a:lnTo>
                  <a:lnTo>
                    <a:pt x="359641" y="15928"/>
                  </a:lnTo>
                  <a:lnTo>
                    <a:pt x="341725" y="4259"/>
                  </a:lnTo>
                  <a:lnTo>
                    <a:pt x="318425" y="0"/>
                  </a:lnTo>
                  <a:close/>
                </a:path>
                <a:path w="592454" h="111125">
                  <a:moveTo>
                    <a:pt x="198413" y="1938"/>
                  </a:moveTo>
                  <a:lnTo>
                    <a:pt x="170664" y="1938"/>
                  </a:lnTo>
                  <a:lnTo>
                    <a:pt x="167762" y="6774"/>
                  </a:lnTo>
                  <a:lnTo>
                    <a:pt x="171636" y="13548"/>
                  </a:lnTo>
                  <a:lnTo>
                    <a:pt x="200339" y="65793"/>
                  </a:lnTo>
                  <a:lnTo>
                    <a:pt x="200348" y="105810"/>
                  </a:lnTo>
                  <a:lnTo>
                    <a:pt x="203572" y="109357"/>
                  </a:lnTo>
                  <a:lnTo>
                    <a:pt x="228415" y="109357"/>
                  </a:lnTo>
                  <a:lnTo>
                    <a:pt x="231966" y="105810"/>
                  </a:lnTo>
                  <a:lnTo>
                    <a:pt x="231975" y="65793"/>
                  </a:lnTo>
                  <a:lnTo>
                    <a:pt x="245614" y="40968"/>
                  </a:lnTo>
                  <a:lnTo>
                    <a:pt x="216155" y="40968"/>
                  </a:lnTo>
                  <a:lnTo>
                    <a:pt x="213576" y="31292"/>
                  </a:lnTo>
                  <a:lnTo>
                    <a:pt x="210025" y="23228"/>
                  </a:lnTo>
                  <a:lnTo>
                    <a:pt x="204217" y="9035"/>
                  </a:lnTo>
                  <a:lnTo>
                    <a:pt x="201960" y="4195"/>
                  </a:lnTo>
                  <a:lnTo>
                    <a:pt x="198413" y="1938"/>
                  </a:lnTo>
                  <a:close/>
                </a:path>
                <a:path w="592454" h="111125">
                  <a:moveTo>
                    <a:pt x="368085" y="28709"/>
                  </a:moveTo>
                  <a:lnTo>
                    <a:pt x="318425" y="28709"/>
                  </a:lnTo>
                  <a:lnTo>
                    <a:pt x="328331" y="30705"/>
                  </a:lnTo>
                  <a:lnTo>
                    <a:pt x="335969" y="36210"/>
                  </a:lnTo>
                  <a:lnTo>
                    <a:pt x="340884" y="44497"/>
                  </a:lnTo>
                  <a:lnTo>
                    <a:pt x="342624" y="54839"/>
                  </a:lnTo>
                  <a:lnTo>
                    <a:pt x="340875" y="65809"/>
                  </a:lnTo>
                  <a:lnTo>
                    <a:pt x="335969" y="74478"/>
                  </a:lnTo>
                  <a:lnTo>
                    <a:pt x="328331" y="80198"/>
                  </a:lnTo>
                  <a:lnTo>
                    <a:pt x="318425" y="82259"/>
                  </a:lnTo>
                  <a:lnTo>
                    <a:pt x="367716" y="82259"/>
                  </a:lnTo>
                  <a:lnTo>
                    <a:pt x="371146" y="76948"/>
                  </a:lnTo>
                  <a:lnTo>
                    <a:pt x="375209" y="54839"/>
                  </a:lnTo>
                  <a:lnTo>
                    <a:pt x="371146" y="33343"/>
                  </a:lnTo>
                  <a:lnTo>
                    <a:pt x="368085" y="28709"/>
                  </a:lnTo>
                  <a:close/>
                </a:path>
                <a:path w="592454" h="111125">
                  <a:moveTo>
                    <a:pt x="261323" y="1938"/>
                  </a:moveTo>
                  <a:lnTo>
                    <a:pt x="233578" y="1938"/>
                  </a:lnTo>
                  <a:lnTo>
                    <a:pt x="230350" y="4195"/>
                  </a:lnTo>
                  <a:lnTo>
                    <a:pt x="228093" y="9035"/>
                  </a:lnTo>
                  <a:lnTo>
                    <a:pt x="222285" y="23228"/>
                  </a:lnTo>
                  <a:lnTo>
                    <a:pt x="218738" y="31292"/>
                  </a:lnTo>
                  <a:lnTo>
                    <a:pt x="216155" y="40968"/>
                  </a:lnTo>
                  <a:lnTo>
                    <a:pt x="245614" y="40968"/>
                  </a:lnTo>
                  <a:lnTo>
                    <a:pt x="260678" y="13548"/>
                  </a:lnTo>
                  <a:lnTo>
                    <a:pt x="264547" y="6774"/>
                  </a:lnTo>
                  <a:lnTo>
                    <a:pt x="261323" y="1938"/>
                  </a:lnTo>
                  <a:close/>
                </a:path>
                <a:path w="592454" h="111125">
                  <a:moveTo>
                    <a:pt x="416827" y="1938"/>
                  </a:moveTo>
                  <a:lnTo>
                    <a:pt x="390694" y="1938"/>
                  </a:lnTo>
                  <a:lnTo>
                    <a:pt x="387143" y="5162"/>
                  </a:lnTo>
                  <a:lnTo>
                    <a:pt x="387143" y="105810"/>
                  </a:lnTo>
                  <a:lnTo>
                    <a:pt x="390694" y="109357"/>
                  </a:lnTo>
                  <a:lnTo>
                    <a:pt x="415537" y="109357"/>
                  </a:lnTo>
                  <a:lnTo>
                    <a:pt x="418761" y="105810"/>
                  </a:lnTo>
                  <a:lnTo>
                    <a:pt x="418695" y="60647"/>
                  </a:lnTo>
                  <a:lnTo>
                    <a:pt x="417472" y="48710"/>
                  </a:lnTo>
                  <a:lnTo>
                    <a:pt x="443852" y="48710"/>
                  </a:lnTo>
                  <a:lnTo>
                    <a:pt x="440694" y="42907"/>
                  </a:lnTo>
                  <a:lnTo>
                    <a:pt x="422940" y="8386"/>
                  </a:lnTo>
                  <a:lnTo>
                    <a:pt x="420373" y="3872"/>
                  </a:lnTo>
                  <a:lnTo>
                    <a:pt x="416827" y="1938"/>
                  </a:lnTo>
                  <a:close/>
                </a:path>
                <a:path w="592454" h="111125">
                  <a:moveTo>
                    <a:pt x="443852" y="48710"/>
                  </a:moveTo>
                  <a:lnTo>
                    <a:pt x="417794" y="48710"/>
                  </a:lnTo>
                  <a:lnTo>
                    <a:pt x="422295" y="60647"/>
                  </a:lnTo>
                  <a:lnTo>
                    <a:pt x="426809" y="68388"/>
                  </a:lnTo>
                  <a:lnTo>
                    <a:pt x="444563" y="102582"/>
                  </a:lnTo>
                  <a:lnTo>
                    <a:pt x="447143" y="107422"/>
                  </a:lnTo>
                  <a:lnTo>
                    <a:pt x="450711" y="109357"/>
                  </a:lnTo>
                  <a:lnTo>
                    <a:pt x="476848" y="109357"/>
                  </a:lnTo>
                  <a:lnTo>
                    <a:pt x="480373" y="105810"/>
                  </a:lnTo>
                  <a:lnTo>
                    <a:pt x="480373" y="62581"/>
                  </a:lnTo>
                  <a:lnTo>
                    <a:pt x="449722" y="62581"/>
                  </a:lnTo>
                  <a:lnTo>
                    <a:pt x="444907" y="50648"/>
                  </a:lnTo>
                  <a:lnTo>
                    <a:pt x="443852" y="48710"/>
                  </a:lnTo>
                  <a:close/>
                </a:path>
                <a:path w="592454" h="111125">
                  <a:moveTo>
                    <a:pt x="476848" y="1938"/>
                  </a:moveTo>
                  <a:lnTo>
                    <a:pt x="452000" y="1938"/>
                  </a:lnTo>
                  <a:lnTo>
                    <a:pt x="448776" y="5162"/>
                  </a:lnTo>
                  <a:lnTo>
                    <a:pt x="448842" y="50648"/>
                  </a:lnTo>
                  <a:lnTo>
                    <a:pt x="450066" y="62581"/>
                  </a:lnTo>
                  <a:lnTo>
                    <a:pt x="480373" y="62581"/>
                  </a:lnTo>
                  <a:lnTo>
                    <a:pt x="480373" y="5162"/>
                  </a:lnTo>
                  <a:lnTo>
                    <a:pt x="476848" y="1938"/>
                  </a:lnTo>
                  <a:close/>
                </a:path>
                <a:path w="592454" h="111125">
                  <a:moveTo>
                    <a:pt x="535872" y="1938"/>
                  </a:moveTo>
                  <a:lnTo>
                    <a:pt x="500062" y="1938"/>
                  </a:lnTo>
                  <a:lnTo>
                    <a:pt x="496838" y="5162"/>
                  </a:lnTo>
                  <a:lnTo>
                    <a:pt x="496838" y="105810"/>
                  </a:lnTo>
                  <a:lnTo>
                    <a:pt x="500062" y="109357"/>
                  </a:lnTo>
                  <a:lnTo>
                    <a:pt x="535872" y="109357"/>
                  </a:lnTo>
                  <a:lnTo>
                    <a:pt x="559207" y="105652"/>
                  </a:lnTo>
                  <a:lnTo>
                    <a:pt x="576888" y="94961"/>
                  </a:lnTo>
                  <a:lnTo>
                    <a:pt x="585243" y="82259"/>
                  </a:lnTo>
                  <a:lnTo>
                    <a:pt x="528134" y="82259"/>
                  </a:lnTo>
                  <a:lnTo>
                    <a:pt x="528134" y="28709"/>
                  </a:lnTo>
                  <a:lnTo>
                    <a:pt x="585428" y="28709"/>
                  </a:lnTo>
                  <a:lnTo>
                    <a:pt x="576888" y="15969"/>
                  </a:lnTo>
                  <a:lnTo>
                    <a:pt x="559207" y="5536"/>
                  </a:lnTo>
                  <a:lnTo>
                    <a:pt x="535872" y="1938"/>
                  </a:lnTo>
                  <a:close/>
                </a:path>
                <a:path w="592454" h="111125">
                  <a:moveTo>
                    <a:pt x="585428" y="28709"/>
                  </a:moveTo>
                  <a:lnTo>
                    <a:pt x="534926" y="28709"/>
                  </a:lnTo>
                  <a:lnTo>
                    <a:pt x="545138" y="30348"/>
                  </a:lnTo>
                  <a:lnTo>
                    <a:pt x="552852" y="35283"/>
                  </a:lnTo>
                  <a:lnTo>
                    <a:pt x="557729" y="43544"/>
                  </a:lnTo>
                  <a:lnTo>
                    <a:pt x="559430" y="55162"/>
                  </a:lnTo>
                  <a:lnTo>
                    <a:pt x="557777" y="67017"/>
                  </a:lnTo>
                  <a:lnTo>
                    <a:pt x="552981" y="75485"/>
                  </a:lnTo>
                  <a:lnTo>
                    <a:pt x="545284" y="80566"/>
                  </a:lnTo>
                  <a:lnTo>
                    <a:pt x="534926" y="82259"/>
                  </a:lnTo>
                  <a:lnTo>
                    <a:pt x="585243" y="82259"/>
                  </a:lnTo>
                  <a:lnTo>
                    <a:pt x="588097" y="77919"/>
                  </a:lnTo>
                  <a:lnTo>
                    <a:pt x="592015" y="55162"/>
                  </a:lnTo>
                  <a:lnTo>
                    <a:pt x="588097" y="32692"/>
                  </a:lnTo>
                  <a:lnTo>
                    <a:pt x="585428" y="28709"/>
                  </a:lnTo>
                  <a:close/>
                </a:path>
              </a:pathLst>
            </a:custGeom>
            <a:solidFill>
              <a:srgbClr val="1F61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7797875" y="1645669"/>
            <a:ext cx="593725" cy="26670"/>
          </a:xfrm>
          <a:custGeom>
            <a:avLst/>
            <a:gdLst/>
            <a:ahLst/>
            <a:cxnLst/>
            <a:rect l="l" t="t" r="r" b="b"/>
            <a:pathLst>
              <a:path w="593725" h="26669">
                <a:moveTo>
                  <a:pt x="589737" y="0"/>
                </a:moveTo>
                <a:lnTo>
                  <a:pt x="3548" y="0"/>
                </a:lnTo>
                <a:lnTo>
                  <a:pt x="0" y="3266"/>
                </a:lnTo>
                <a:lnTo>
                  <a:pt x="0" y="22910"/>
                </a:lnTo>
                <a:lnTo>
                  <a:pt x="3548" y="26134"/>
                </a:lnTo>
                <a:lnTo>
                  <a:pt x="589737" y="26134"/>
                </a:lnTo>
                <a:lnTo>
                  <a:pt x="593305" y="22910"/>
                </a:lnTo>
                <a:lnTo>
                  <a:pt x="593305" y="3266"/>
                </a:lnTo>
                <a:close/>
              </a:path>
            </a:pathLst>
          </a:custGeom>
          <a:solidFill>
            <a:srgbClr val="1F61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799041" y="5859626"/>
            <a:ext cx="1019331" cy="7212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5"/>
              </a:spcBef>
            </a:pPr>
            <a:r>
              <a:rPr spc="-150" dirty="0"/>
              <a:t>Karin </a:t>
            </a:r>
            <a:r>
              <a:rPr spc="-140" dirty="0"/>
              <a:t>Bloemen  </a:t>
            </a:r>
            <a:r>
              <a:rPr spc="-160" dirty="0"/>
              <a:t>Stefan </a:t>
            </a:r>
            <a:r>
              <a:rPr spc="-110" dirty="0"/>
              <a:t>Groothuis  </a:t>
            </a:r>
            <a:r>
              <a:rPr spc="-55" dirty="0"/>
              <a:t>Marjon </a:t>
            </a:r>
            <a:r>
              <a:rPr spc="-135" dirty="0"/>
              <a:t>de </a:t>
            </a:r>
            <a:r>
              <a:rPr spc="-140" dirty="0"/>
              <a:t>Hond  </a:t>
            </a:r>
            <a:r>
              <a:rPr spc="-110" dirty="0"/>
              <a:t>Najib </a:t>
            </a:r>
            <a:r>
              <a:rPr spc="-120" dirty="0"/>
              <a:t>Amhali  </a:t>
            </a:r>
            <a:r>
              <a:rPr spc="-145" dirty="0"/>
              <a:t>Heleen </a:t>
            </a:r>
            <a:r>
              <a:rPr spc="-165" dirty="0"/>
              <a:t>van </a:t>
            </a:r>
            <a:r>
              <a:rPr spc="-220" dirty="0"/>
              <a:t>Royen  </a:t>
            </a:r>
            <a:r>
              <a:rPr spc="-155" dirty="0"/>
              <a:t>Linda </a:t>
            </a:r>
            <a:r>
              <a:rPr spc="-165" dirty="0"/>
              <a:t>van </a:t>
            </a:r>
            <a:r>
              <a:rPr spc="-210" dirty="0"/>
              <a:t>Dyck  </a:t>
            </a:r>
            <a:r>
              <a:rPr spc="-140" dirty="0"/>
              <a:t>Giel</a:t>
            </a:r>
            <a:r>
              <a:rPr spc="-150" dirty="0"/>
              <a:t> </a:t>
            </a:r>
            <a:r>
              <a:rPr spc="-160" dirty="0"/>
              <a:t>Beelen</a:t>
            </a: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pc="-204" dirty="0"/>
              <a:t>Jules</a:t>
            </a:r>
            <a:r>
              <a:rPr spc="-140" dirty="0"/>
              <a:t> </a:t>
            </a:r>
            <a:r>
              <a:rPr spc="-120" dirty="0"/>
              <a:t>Deelder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474845" y="2020658"/>
            <a:ext cx="2783840" cy="36849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20000"/>
              </a:lnSpc>
              <a:spcBef>
                <a:spcPts val="105"/>
              </a:spcBef>
            </a:pPr>
            <a:r>
              <a:rPr sz="2500" spc="-135" dirty="0">
                <a:solidFill>
                  <a:srgbClr val="0D5A56"/>
                </a:solidFill>
                <a:latin typeface="Arial"/>
                <a:cs typeface="Arial"/>
              </a:rPr>
              <a:t>Herman </a:t>
            </a:r>
            <a:r>
              <a:rPr sz="2500" spc="-130" dirty="0">
                <a:solidFill>
                  <a:srgbClr val="0D5A56"/>
                </a:solidFill>
                <a:latin typeface="Arial"/>
                <a:cs typeface="Arial"/>
              </a:rPr>
              <a:t>Brood  </a:t>
            </a:r>
            <a:r>
              <a:rPr sz="2500" spc="-95" dirty="0">
                <a:solidFill>
                  <a:srgbClr val="0D5A56"/>
                </a:solidFill>
                <a:latin typeface="Arial"/>
                <a:cs typeface="Arial"/>
              </a:rPr>
              <a:t>Antonie </a:t>
            </a:r>
            <a:r>
              <a:rPr sz="2500" spc="-140" dirty="0">
                <a:solidFill>
                  <a:srgbClr val="0D5A56"/>
                </a:solidFill>
                <a:latin typeface="Arial"/>
                <a:cs typeface="Arial"/>
              </a:rPr>
              <a:t>Kamerling  </a:t>
            </a:r>
            <a:r>
              <a:rPr sz="2500" spc="-175" dirty="0">
                <a:solidFill>
                  <a:srgbClr val="0D5A56"/>
                </a:solidFill>
                <a:latin typeface="Arial"/>
                <a:cs typeface="Arial"/>
              </a:rPr>
              <a:t>Joost Zwagerman  </a:t>
            </a:r>
            <a:r>
              <a:rPr sz="2500" spc="-65" dirty="0">
                <a:solidFill>
                  <a:srgbClr val="0D5A56"/>
                </a:solidFill>
                <a:latin typeface="Arial"/>
                <a:cs typeface="Arial"/>
              </a:rPr>
              <a:t>Marly </a:t>
            </a:r>
            <a:r>
              <a:rPr sz="2500" spc="-165" dirty="0">
                <a:solidFill>
                  <a:srgbClr val="0D5A56"/>
                </a:solidFill>
                <a:latin typeface="Arial"/>
                <a:cs typeface="Arial"/>
              </a:rPr>
              <a:t>van </a:t>
            </a:r>
            <a:r>
              <a:rPr sz="2500" spc="-75" dirty="0">
                <a:solidFill>
                  <a:srgbClr val="0D5A56"/>
                </a:solidFill>
                <a:latin typeface="Arial"/>
                <a:cs typeface="Arial"/>
              </a:rPr>
              <a:t>der </a:t>
            </a:r>
            <a:r>
              <a:rPr sz="2500" spc="-155" dirty="0">
                <a:solidFill>
                  <a:srgbClr val="0D5A56"/>
                </a:solidFill>
                <a:latin typeface="Arial"/>
                <a:cs typeface="Arial"/>
              </a:rPr>
              <a:t>Velden  </a:t>
            </a:r>
            <a:r>
              <a:rPr sz="2500" spc="-110" dirty="0">
                <a:solidFill>
                  <a:srgbClr val="0D5A56"/>
                </a:solidFill>
                <a:latin typeface="Arial"/>
                <a:cs typeface="Arial"/>
              </a:rPr>
              <a:t>Leontien </a:t>
            </a:r>
            <a:r>
              <a:rPr sz="2500" spc="-165" dirty="0">
                <a:solidFill>
                  <a:srgbClr val="0D5A56"/>
                </a:solidFill>
                <a:latin typeface="Arial"/>
                <a:cs typeface="Arial"/>
              </a:rPr>
              <a:t>van</a:t>
            </a:r>
            <a:r>
              <a:rPr sz="2500" spc="-190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sz="2500" spc="-90" dirty="0">
                <a:solidFill>
                  <a:srgbClr val="0D5A56"/>
                </a:solidFill>
                <a:latin typeface="Arial"/>
                <a:cs typeface="Arial"/>
              </a:rPr>
              <a:t>Moorsel  </a:t>
            </a:r>
            <a:r>
              <a:rPr sz="2500" spc="-80" dirty="0">
                <a:solidFill>
                  <a:srgbClr val="0D5A56"/>
                </a:solidFill>
                <a:latin typeface="Arial"/>
                <a:cs typeface="Arial"/>
              </a:rPr>
              <a:t>Maarten </a:t>
            </a:r>
            <a:r>
              <a:rPr sz="2500" spc="-165" dirty="0">
                <a:solidFill>
                  <a:srgbClr val="0D5A56"/>
                </a:solidFill>
                <a:latin typeface="Arial"/>
                <a:cs typeface="Arial"/>
              </a:rPr>
              <a:t>van </a:t>
            </a:r>
            <a:r>
              <a:rPr sz="2500" spc="-240" dirty="0">
                <a:solidFill>
                  <a:srgbClr val="0D5A56"/>
                </a:solidFill>
                <a:latin typeface="Arial"/>
                <a:cs typeface="Arial"/>
              </a:rPr>
              <a:t>Rossum  </a:t>
            </a:r>
            <a:r>
              <a:rPr sz="2500" spc="-110" dirty="0">
                <a:solidFill>
                  <a:srgbClr val="0D5A56"/>
                </a:solidFill>
                <a:latin typeface="Arial"/>
                <a:cs typeface="Arial"/>
              </a:rPr>
              <a:t>Vincent </a:t>
            </a:r>
            <a:r>
              <a:rPr sz="2500" spc="-165" dirty="0">
                <a:solidFill>
                  <a:srgbClr val="0D5A56"/>
                </a:solidFill>
                <a:latin typeface="Arial"/>
                <a:cs typeface="Arial"/>
              </a:rPr>
              <a:t>van </a:t>
            </a:r>
            <a:r>
              <a:rPr sz="2500" spc="-204" dirty="0">
                <a:solidFill>
                  <a:srgbClr val="0D5A56"/>
                </a:solidFill>
                <a:latin typeface="Arial"/>
                <a:cs typeface="Arial"/>
              </a:rPr>
              <a:t>Gogh  </a:t>
            </a:r>
            <a:r>
              <a:rPr sz="2500" spc="-240" dirty="0">
                <a:solidFill>
                  <a:srgbClr val="0D5A56"/>
                </a:solidFill>
                <a:latin typeface="Arial"/>
                <a:cs typeface="Arial"/>
              </a:rPr>
              <a:t>René </a:t>
            </a:r>
            <a:r>
              <a:rPr sz="2500" spc="-165" dirty="0">
                <a:solidFill>
                  <a:srgbClr val="0D5A56"/>
                </a:solidFill>
                <a:latin typeface="Arial"/>
                <a:cs typeface="Arial"/>
              </a:rPr>
              <a:t>van </a:t>
            </a:r>
            <a:r>
              <a:rPr sz="2500" spc="-75" dirty="0">
                <a:solidFill>
                  <a:srgbClr val="0D5A56"/>
                </a:solidFill>
                <a:latin typeface="Arial"/>
                <a:cs typeface="Arial"/>
              </a:rPr>
              <a:t>der</a:t>
            </a:r>
            <a:r>
              <a:rPr sz="2500" spc="-15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sz="2500" spc="-114" dirty="0">
                <a:solidFill>
                  <a:srgbClr val="0D5A56"/>
                </a:solidFill>
                <a:latin typeface="Arial"/>
                <a:cs typeface="Arial"/>
              </a:rPr>
              <a:t>Gijp</a:t>
            </a:r>
            <a:endParaRPr sz="25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220724" y="2147676"/>
            <a:ext cx="299085" cy="285115"/>
          </a:xfrm>
          <a:custGeom>
            <a:avLst/>
            <a:gdLst/>
            <a:ahLst/>
            <a:cxnLst/>
            <a:rect l="l" t="t" r="r" b="b"/>
            <a:pathLst>
              <a:path w="299084" h="285114">
                <a:moveTo>
                  <a:pt x="149365" y="0"/>
                </a:moveTo>
                <a:lnTo>
                  <a:pt x="114055" y="108584"/>
                </a:lnTo>
                <a:lnTo>
                  <a:pt x="0" y="108584"/>
                </a:lnTo>
                <a:lnTo>
                  <a:pt x="92220" y="175782"/>
                </a:lnTo>
                <a:lnTo>
                  <a:pt x="56913" y="284598"/>
                </a:lnTo>
                <a:lnTo>
                  <a:pt x="149365" y="217169"/>
                </a:lnTo>
                <a:lnTo>
                  <a:pt x="241818" y="284598"/>
                </a:lnTo>
                <a:lnTo>
                  <a:pt x="206511" y="175782"/>
                </a:lnTo>
                <a:lnTo>
                  <a:pt x="298963" y="108584"/>
                </a:lnTo>
                <a:lnTo>
                  <a:pt x="184676" y="108584"/>
                </a:lnTo>
                <a:lnTo>
                  <a:pt x="149365" y="0"/>
                </a:lnTo>
                <a:close/>
              </a:path>
            </a:pathLst>
          </a:custGeom>
          <a:solidFill>
            <a:srgbClr val="55C8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134611" y="2147676"/>
            <a:ext cx="297815" cy="285115"/>
          </a:xfrm>
          <a:custGeom>
            <a:avLst/>
            <a:gdLst/>
            <a:ahLst/>
            <a:cxnLst/>
            <a:rect l="l" t="t" r="r" b="b"/>
            <a:pathLst>
              <a:path w="297814" h="285114">
                <a:moveTo>
                  <a:pt x="148602" y="0"/>
                </a:moveTo>
                <a:lnTo>
                  <a:pt x="113472" y="108584"/>
                </a:lnTo>
                <a:lnTo>
                  <a:pt x="0" y="108584"/>
                </a:lnTo>
                <a:lnTo>
                  <a:pt x="91748" y="175782"/>
                </a:lnTo>
                <a:lnTo>
                  <a:pt x="56622" y="284598"/>
                </a:lnTo>
                <a:lnTo>
                  <a:pt x="148602" y="217169"/>
                </a:lnTo>
                <a:lnTo>
                  <a:pt x="240582" y="284598"/>
                </a:lnTo>
                <a:lnTo>
                  <a:pt x="205455" y="175782"/>
                </a:lnTo>
                <a:lnTo>
                  <a:pt x="297435" y="108584"/>
                </a:lnTo>
                <a:lnTo>
                  <a:pt x="183731" y="108584"/>
                </a:lnTo>
                <a:lnTo>
                  <a:pt x="148602" y="0"/>
                </a:lnTo>
                <a:close/>
              </a:path>
            </a:pathLst>
          </a:custGeom>
          <a:solidFill>
            <a:srgbClr val="55C8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220724" y="2636879"/>
            <a:ext cx="299085" cy="285115"/>
          </a:xfrm>
          <a:custGeom>
            <a:avLst/>
            <a:gdLst/>
            <a:ahLst/>
            <a:cxnLst/>
            <a:rect l="l" t="t" r="r" b="b"/>
            <a:pathLst>
              <a:path w="299084" h="285114">
                <a:moveTo>
                  <a:pt x="149365" y="0"/>
                </a:moveTo>
                <a:lnTo>
                  <a:pt x="114055" y="108584"/>
                </a:lnTo>
                <a:lnTo>
                  <a:pt x="0" y="108584"/>
                </a:lnTo>
                <a:lnTo>
                  <a:pt x="92220" y="175782"/>
                </a:lnTo>
                <a:lnTo>
                  <a:pt x="56913" y="284598"/>
                </a:lnTo>
                <a:lnTo>
                  <a:pt x="149365" y="217169"/>
                </a:lnTo>
                <a:lnTo>
                  <a:pt x="241818" y="284598"/>
                </a:lnTo>
                <a:lnTo>
                  <a:pt x="206511" y="175782"/>
                </a:lnTo>
                <a:lnTo>
                  <a:pt x="298963" y="108584"/>
                </a:lnTo>
                <a:lnTo>
                  <a:pt x="184676" y="108584"/>
                </a:lnTo>
                <a:lnTo>
                  <a:pt x="149365" y="0"/>
                </a:lnTo>
                <a:close/>
              </a:path>
            </a:pathLst>
          </a:custGeom>
          <a:solidFill>
            <a:srgbClr val="55C8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134611" y="2636879"/>
            <a:ext cx="297815" cy="285115"/>
          </a:xfrm>
          <a:custGeom>
            <a:avLst/>
            <a:gdLst/>
            <a:ahLst/>
            <a:cxnLst/>
            <a:rect l="l" t="t" r="r" b="b"/>
            <a:pathLst>
              <a:path w="297814" h="285114">
                <a:moveTo>
                  <a:pt x="148602" y="0"/>
                </a:moveTo>
                <a:lnTo>
                  <a:pt x="113472" y="108584"/>
                </a:lnTo>
                <a:lnTo>
                  <a:pt x="0" y="108584"/>
                </a:lnTo>
                <a:lnTo>
                  <a:pt x="91748" y="175782"/>
                </a:lnTo>
                <a:lnTo>
                  <a:pt x="56622" y="284598"/>
                </a:lnTo>
                <a:lnTo>
                  <a:pt x="148602" y="217169"/>
                </a:lnTo>
                <a:lnTo>
                  <a:pt x="240582" y="284598"/>
                </a:lnTo>
                <a:lnTo>
                  <a:pt x="205455" y="175782"/>
                </a:lnTo>
                <a:lnTo>
                  <a:pt x="297435" y="108584"/>
                </a:lnTo>
                <a:lnTo>
                  <a:pt x="183731" y="108584"/>
                </a:lnTo>
                <a:lnTo>
                  <a:pt x="148602" y="0"/>
                </a:lnTo>
                <a:close/>
              </a:path>
            </a:pathLst>
          </a:custGeom>
          <a:solidFill>
            <a:srgbClr val="55C8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20724" y="3097128"/>
            <a:ext cx="299085" cy="285115"/>
          </a:xfrm>
          <a:custGeom>
            <a:avLst/>
            <a:gdLst/>
            <a:ahLst/>
            <a:cxnLst/>
            <a:rect l="l" t="t" r="r" b="b"/>
            <a:pathLst>
              <a:path w="299084" h="285114">
                <a:moveTo>
                  <a:pt x="149365" y="0"/>
                </a:moveTo>
                <a:lnTo>
                  <a:pt x="114055" y="108584"/>
                </a:lnTo>
                <a:lnTo>
                  <a:pt x="0" y="108584"/>
                </a:lnTo>
                <a:lnTo>
                  <a:pt x="92220" y="175782"/>
                </a:lnTo>
                <a:lnTo>
                  <a:pt x="56913" y="284598"/>
                </a:lnTo>
                <a:lnTo>
                  <a:pt x="149365" y="217169"/>
                </a:lnTo>
                <a:lnTo>
                  <a:pt x="241818" y="284598"/>
                </a:lnTo>
                <a:lnTo>
                  <a:pt x="206511" y="175782"/>
                </a:lnTo>
                <a:lnTo>
                  <a:pt x="298963" y="108584"/>
                </a:lnTo>
                <a:lnTo>
                  <a:pt x="184676" y="108584"/>
                </a:lnTo>
                <a:lnTo>
                  <a:pt x="149365" y="0"/>
                </a:lnTo>
                <a:close/>
              </a:path>
            </a:pathLst>
          </a:custGeom>
          <a:solidFill>
            <a:srgbClr val="55C8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134611" y="3097128"/>
            <a:ext cx="297815" cy="285115"/>
          </a:xfrm>
          <a:custGeom>
            <a:avLst/>
            <a:gdLst/>
            <a:ahLst/>
            <a:cxnLst/>
            <a:rect l="l" t="t" r="r" b="b"/>
            <a:pathLst>
              <a:path w="297814" h="285114">
                <a:moveTo>
                  <a:pt x="148602" y="0"/>
                </a:moveTo>
                <a:lnTo>
                  <a:pt x="113472" y="108584"/>
                </a:lnTo>
                <a:lnTo>
                  <a:pt x="0" y="108584"/>
                </a:lnTo>
                <a:lnTo>
                  <a:pt x="91748" y="175782"/>
                </a:lnTo>
                <a:lnTo>
                  <a:pt x="56622" y="284598"/>
                </a:lnTo>
                <a:lnTo>
                  <a:pt x="148602" y="217169"/>
                </a:lnTo>
                <a:lnTo>
                  <a:pt x="240582" y="284598"/>
                </a:lnTo>
                <a:lnTo>
                  <a:pt x="205455" y="175782"/>
                </a:lnTo>
                <a:lnTo>
                  <a:pt x="297435" y="108584"/>
                </a:lnTo>
                <a:lnTo>
                  <a:pt x="183731" y="108584"/>
                </a:lnTo>
                <a:lnTo>
                  <a:pt x="148602" y="0"/>
                </a:lnTo>
                <a:close/>
              </a:path>
            </a:pathLst>
          </a:custGeom>
          <a:solidFill>
            <a:srgbClr val="55C8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220724" y="3551280"/>
            <a:ext cx="299085" cy="285115"/>
          </a:xfrm>
          <a:custGeom>
            <a:avLst/>
            <a:gdLst/>
            <a:ahLst/>
            <a:cxnLst/>
            <a:rect l="l" t="t" r="r" b="b"/>
            <a:pathLst>
              <a:path w="299084" h="285114">
                <a:moveTo>
                  <a:pt x="149365" y="0"/>
                </a:moveTo>
                <a:lnTo>
                  <a:pt x="114055" y="108584"/>
                </a:lnTo>
                <a:lnTo>
                  <a:pt x="0" y="108584"/>
                </a:lnTo>
                <a:lnTo>
                  <a:pt x="92220" y="175782"/>
                </a:lnTo>
                <a:lnTo>
                  <a:pt x="56913" y="284598"/>
                </a:lnTo>
                <a:lnTo>
                  <a:pt x="149365" y="217169"/>
                </a:lnTo>
                <a:lnTo>
                  <a:pt x="241818" y="284598"/>
                </a:lnTo>
                <a:lnTo>
                  <a:pt x="206511" y="175782"/>
                </a:lnTo>
                <a:lnTo>
                  <a:pt x="298963" y="108584"/>
                </a:lnTo>
                <a:lnTo>
                  <a:pt x="184676" y="108584"/>
                </a:lnTo>
                <a:lnTo>
                  <a:pt x="149365" y="0"/>
                </a:lnTo>
                <a:close/>
              </a:path>
            </a:pathLst>
          </a:custGeom>
          <a:solidFill>
            <a:srgbClr val="55C8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134611" y="3551280"/>
            <a:ext cx="297815" cy="285115"/>
          </a:xfrm>
          <a:custGeom>
            <a:avLst/>
            <a:gdLst/>
            <a:ahLst/>
            <a:cxnLst/>
            <a:rect l="l" t="t" r="r" b="b"/>
            <a:pathLst>
              <a:path w="297814" h="285114">
                <a:moveTo>
                  <a:pt x="148602" y="0"/>
                </a:moveTo>
                <a:lnTo>
                  <a:pt x="113472" y="108584"/>
                </a:lnTo>
                <a:lnTo>
                  <a:pt x="0" y="108584"/>
                </a:lnTo>
                <a:lnTo>
                  <a:pt x="91748" y="175782"/>
                </a:lnTo>
                <a:lnTo>
                  <a:pt x="56622" y="284598"/>
                </a:lnTo>
                <a:lnTo>
                  <a:pt x="148602" y="217169"/>
                </a:lnTo>
                <a:lnTo>
                  <a:pt x="240582" y="284598"/>
                </a:lnTo>
                <a:lnTo>
                  <a:pt x="205455" y="175782"/>
                </a:lnTo>
                <a:lnTo>
                  <a:pt x="297435" y="108584"/>
                </a:lnTo>
                <a:lnTo>
                  <a:pt x="183731" y="108584"/>
                </a:lnTo>
                <a:lnTo>
                  <a:pt x="148602" y="0"/>
                </a:lnTo>
                <a:close/>
              </a:path>
            </a:pathLst>
          </a:custGeom>
          <a:solidFill>
            <a:srgbClr val="55C8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220724" y="4019148"/>
            <a:ext cx="299085" cy="285115"/>
          </a:xfrm>
          <a:custGeom>
            <a:avLst/>
            <a:gdLst/>
            <a:ahLst/>
            <a:cxnLst/>
            <a:rect l="l" t="t" r="r" b="b"/>
            <a:pathLst>
              <a:path w="299084" h="285114">
                <a:moveTo>
                  <a:pt x="149365" y="0"/>
                </a:moveTo>
                <a:lnTo>
                  <a:pt x="114055" y="108584"/>
                </a:lnTo>
                <a:lnTo>
                  <a:pt x="0" y="108584"/>
                </a:lnTo>
                <a:lnTo>
                  <a:pt x="92220" y="175782"/>
                </a:lnTo>
                <a:lnTo>
                  <a:pt x="56913" y="284598"/>
                </a:lnTo>
                <a:lnTo>
                  <a:pt x="149365" y="217169"/>
                </a:lnTo>
                <a:lnTo>
                  <a:pt x="241818" y="284598"/>
                </a:lnTo>
                <a:lnTo>
                  <a:pt x="206511" y="175782"/>
                </a:lnTo>
                <a:lnTo>
                  <a:pt x="298963" y="108584"/>
                </a:lnTo>
                <a:lnTo>
                  <a:pt x="184676" y="108584"/>
                </a:lnTo>
                <a:lnTo>
                  <a:pt x="149365" y="0"/>
                </a:lnTo>
                <a:close/>
              </a:path>
            </a:pathLst>
          </a:custGeom>
          <a:solidFill>
            <a:srgbClr val="55C8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134611" y="4019148"/>
            <a:ext cx="297815" cy="285115"/>
          </a:xfrm>
          <a:custGeom>
            <a:avLst/>
            <a:gdLst/>
            <a:ahLst/>
            <a:cxnLst/>
            <a:rect l="l" t="t" r="r" b="b"/>
            <a:pathLst>
              <a:path w="297814" h="285114">
                <a:moveTo>
                  <a:pt x="148602" y="0"/>
                </a:moveTo>
                <a:lnTo>
                  <a:pt x="113472" y="108584"/>
                </a:lnTo>
                <a:lnTo>
                  <a:pt x="0" y="108584"/>
                </a:lnTo>
                <a:lnTo>
                  <a:pt x="91748" y="175782"/>
                </a:lnTo>
                <a:lnTo>
                  <a:pt x="56622" y="284598"/>
                </a:lnTo>
                <a:lnTo>
                  <a:pt x="148602" y="217169"/>
                </a:lnTo>
                <a:lnTo>
                  <a:pt x="240582" y="284598"/>
                </a:lnTo>
                <a:lnTo>
                  <a:pt x="205455" y="175782"/>
                </a:lnTo>
                <a:lnTo>
                  <a:pt x="297435" y="108584"/>
                </a:lnTo>
                <a:lnTo>
                  <a:pt x="183731" y="108584"/>
                </a:lnTo>
                <a:lnTo>
                  <a:pt x="148602" y="0"/>
                </a:lnTo>
                <a:close/>
              </a:path>
            </a:pathLst>
          </a:custGeom>
          <a:solidFill>
            <a:srgbClr val="55C8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220724" y="4465680"/>
            <a:ext cx="299085" cy="285115"/>
          </a:xfrm>
          <a:custGeom>
            <a:avLst/>
            <a:gdLst/>
            <a:ahLst/>
            <a:cxnLst/>
            <a:rect l="l" t="t" r="r" b="b"/>
            <a:pathLst>
              <a:path w="299084" h="285114">
                <a:moveTo>
                  <a:pt x="149365" y="0"/>
                </a:moveTo>
                <a:lnTo>
                  <a:pt x="114055" y="108584"/>
                </a:lnTo>
                <a:lnTo>
                  <a:pt x="0" y="108584"/>
                </a:lnTo>
                <a:lnTo>
                  <a:pt x="92220" y="175782"/>
                </a:lnTo>
                <a:lnTo>
                  <a:pt x="56913" y="284598"/>
                </a:lnTo>
                <a:lnTo>
                  <a:pt x="149365" y="217169"/>
                </a:lnTo>
                <a:lnTo>
                  <a:pt x="241818" y="284598"/>
                </a:lnTo>
                <a:lnTo>
                  <a:pt x="206511" y="175782"/>
                </a:lnTo>
                <a:lnTo>
                  <a:pt x="298963" y="108584"/>
                </a:lnTo>
                <a:lnTo>
                  <a:pt x="184676" y="108584"/>
                </a:lnTo>
                <a:lnTo>
                  <a:pt x="149365" y="0"/>
                </a:lnTo>
                <a:close/>
              </a:path>
            </a:pathLst>
          </a:custGeom>
          <a:solidFill>
            <a:srgbClr val="55C8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134611" y="4465680"/>
            <a:ext cx="297815" cy="285115"/>
          </a:xfrm>
          <a:custGeom>
            <a:avLst/>
            <a:gdLst/>
            <a:ahLst/>
            <a:cxnLst/>
            <a:rect l="l" t="t" r="r" b="b"/>
            <a:pathLst>
              <a:path w="297814" h="285114">
                <a:moveTo>
                  <a:pt x="148602" y="0"/>
                </a:moveTo>
                <a:lnTo>
                  <a:pt x="113472" y="108584"/>
                </a:lnTo>
                <a:lnTo>
                  <a:pt x="0" y="108584"/>
                </a:lnTo>
                <a:lnTo>
                  <a:pt x="91748" y="175782"/>
                </a:lnTo>
                <a:lnTo>
                  <a:pt x="56622" y="284598"/>
                </a:lnTo>
                <a:lnTo>
                  <a:pt x="148602" y="217169"/>
                </a:lnTo>
                <a:lnTo>
                  <a:pt x="240582" y="284598"/>
                </a:lnTo>
                <a:lnTo>
                  <a:pt x="205455" y="175782"/>
                </a:lnTo>
                <a:lnTo>
                  <a:pt x="297435" y="108584"/>
                </a:lnTo>
                <a:lnTo>
                  <a:pt x="183731" y="108584"/>
                </a:lnTo>
                <a:lnTo>
                  <a:pt x="148602" y="0"/>
                </a:lnTo>
                <a:close/>
              </a:path>
            </a:pathLst>
          </a:custGeom>
          <a:solidFill>
            <a:srgbClr val="55C8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20724" y="4947263"/>
            <a:ext cx="299085" cy="285115"/>
          </a:xfrm>
          <a:custGeom>
            <a:avLst/>
            <a:gdLst/>
            <a:ahLst/>
            <a:cxnLst/>
            <a:rect l="l" t="t" r="r" b="b"/>
            <a:pathLst>
              <a:path w="299084" h="285114">
                <a:moveTo>
                  <a:pt x="149365" y="0"/>
                </a:moveTo>
                <a:lnTo>
                  <a:pt x="114055" y="108584"/>
                </a:lnTo>
                <a:lnTo>
                  <a:pt x="0" y="108584"/>
                </a:lnTo>
                <a:lnTo>
                  <a:pt x="92220" y="175782"/>
                </a:lnTo>
                <a:lnTo>
                  <a:pt x="56913" y="284598"/>
                </a:lnTo>
                <a:lnTo>
                  <a:pt x="149365" y="217169"/>
                </a:lnTo>
                <a:lnTo>
                  <a:pt x="241818" y="284598"/>
                </a:lnTo>
                <a:lnTo>
                  <a:pt x="206511" y="175782"/>
                </a:lnTo>
                <a:lnTo>
                  <a:pt x="298963" y="108584"/>
                </a:lnTo>
                <a:lnTo>
                  <a:pt x="184676" y="108584"/>
                </a:lnTo>
                <a:lnTo>
                  <a:pt x="149365" y="0"/>
                </a:lnTo>
                <a:close/>
              </a:path>
            </a:pathLst>
          </a:custGeom>
          <a:solidFill>
            <a:srgbClr val="55C8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134611" y="4947263"/>
            <a:ext cx="297815" cy="285115"/>
          </a:xfrm>
          <a:custGeom>
            <a:avLst/>
            <a:gdLst/>
            <a:ahLst/>
            <a:cxnLst/>
            <a:rect l="l" t="t" r="r" b="b"/>
            <a:pathLst>
              <a:path w="297814" h="285114">
                <a:moveTo>
                  <a:pt x="148602" y="0"/>
                </a:moveTo>
                <a:lnTo>
                  <a:pt x="113472" y="108584"/>
                </a:lnTo>
                <a:lnTo>
                  <a:pt x="0" y="108584"/>
                </a:lnTo>
                <a:lnTo>
                  <a:pt x="91748" y="175782"/>
                </a:lnTo>
                <a:lnTo>
                  <a:pt x="56622" y="284598"/>
                </a:lnTo>
                <a:lnTo>
                  <a:pt x="148602" y="217169"/>
                </a:lnTo>
                <a:lnTo>
                  <a:pt x="240582" y="284598"/>
                </a:lnTo>
                <a:lnTo>
                  <a:pt x="205455" y="175782"/>
                </a:lnTo>
                <a:lnTo>
                  <a:pt x="297435" y="108584"/>
                </a:lnTo>
                <a:lnTo>
                  <a:pt x="183731" y="108584"/>
                </a:lnTo>
                <a:lnTo>
                  <a:pt x="148602" y="0"/>
                </a:lnTo>
                <a:close/>
              </a:path>
            </a:pathLst>
          </a:custGeom>
          <a:solidFill>
            <a:srgbClr val="55C8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20724" y="5372469"/>
            <a:ext cx="299085" cy="283210"/>
          </a:xfrm>
          <a:custGeom>
            <a:avLst/>
            <a:gdLst/>
            <a:ahLst/>
            <a:cxnLst/>
            <a:rect l="l" t="t" r="r" b="b"/>
            <a:pathLst>
              <a:path w="299084" h="283210">
                <a:moveTo>
                  <a:pt x="149365" y="0"/>
                </a:moveTo>
                <a:lnTo>
                  <a:pt x="114055" y="107999"/>
                </a:lnTo>
                <a:lnTo>
                  <a:pt x="0" y="107999"/>
                </a:lnTo>
                <a:lnTo>
                  <a:pt x="92220" y="174835"/>
                </a:lnTo>
                <a:lnTo>
                  <a:pt x="56913" y="283064"/>
                </a:lnTo>
                <a:lnTo>
                  <a:pt x="149365" y="215999"/>
                </a:lnTo>
                <a:lnTo>
                  <a:pt x="241818" y="283064"/>
                </a:lnTo>
                <a:lnTo>
                  <a:pt x="206511" y="174835"/>
                </a:lnTo>
                <a:lnTo>
                  <a:pt x="298963" y="107999"/>
                </a:lnTo>
                <a:lnTo>
                  <a:pt x="184676" y="107999"/>
                </a:lnTo>
                <a:lnTo>
                  <a:pt x="149365" y="0"/>
                </a:lnTo>
                <a:close/>
              </a:path>
            </a:pathLst>
          </a:custGeom>
          <a:solidFill>
            <a:srgbClr val="55C8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134611" y="5372469"/>
            <a:ext cx="297815" cy="283210"/>
          </a:xfrm>
          <a:custGeom>
            <a:avLst/>
            <a:gdLst/>
            <a:ahLst/>
            <a:cxnLst/>
            <a:rect l="l" t="t" r="r" b="b"/>
            <a:pathLst>
              <a:path w="297814" h="283210">
                <a:moveTo>
                  <a:pt x="148602" y="0"/>
                </a:moveTo>
                <a:lnTo>
                  <a:pt x="113472" y="107999"/>
                </a:lnTo>
                <a:lnTo>
                  <a:pt x="0" y="107999"/>
                </a:lnTo>
                <a:lnTo>
                  <a:pt x="91748" y="174835"/>
                </a:lnTo>
                <a:lnTo>
                  <a:pt x="56622" y="283064"/>
                </a:lnTo>
                <a:lnTo>
                  <a:pt x="148602" y="215999"/>
                </a:lnTo>
                <a:lnTo>
                  <a:pt x="240582" y="283064"/>
                </a:lnTo>
                <a:lnTo>
                  <a:pt x="205455" y="174835"/>
                </a:lnTo>
                <a:lnTo>
                  <a:pt x="297435" y="107999"/>
                </a:lnTo>
                <a:lnTo>
                  <a:pt x="183731" y="107999"/>
                </a:lnTo>
                <a:lnTo>
                  <a:pt x="148602" y="0"/>
                </a:lnTo>
                <a:close/>
              </a:path>
            </a:pathLst>
          </a:custGeom>
          <a:solidFill>
            <a:srgbClr val="55C8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24003" y="670824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24003" y="3814919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24003" y="2959658"/>
            <a:ext cx="84696" cy="1762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24003" y="2674544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24003" y="955938"/>
            <a:ext cx="84696" cy="1762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24003" y="4099367"/>
            <a:ext cx="84696" cy="1762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24003" y="1811199"/>
            <a:ext cx="84696" cy="1756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24003" y="4954627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24003" y="6368174"/>
            <a:ext cx="84696" cy="17630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24003" y="101261"/>
            <a:ext cx="84696" cy="17635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24003" y="3244690"/>
            <a:ext cx="84696" cy="17635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24003" y="1240970"/>
            <a:ext cx="84696" cy="17635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24003" y="4384481"/>
            <a:ext cx="84696" cy="1762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24003" y="5798637"/>
            <a:ext cx="84696" cy="17626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24003" y="2095647"/>
            <a:ext cx="84696" cy="1762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24003" y="5239075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24003" y="6653255"/>
            <a:ext cx="84696" cy="1763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24003" y="386376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24003" y="3529804"/>
            <a:ext cx="84696" cy="176269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24003" y="1526084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24003" y="4669513"/>
            <a:ext cx="84696" cy="17635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24003" y="6083751"/>
            <a:ext cx="84696" cy="17563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24003" y="2380678"/>
            <a:ext cx="84696" cy="176352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24003" y="5524190"/>
            <a:ext cx="84696" cy="1762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178813" y="1652777"/>
            <a:ext cx="6139180" cy="0"/>
          </a:xfrm>
          <a:custGeom>
            <a:avLst/>
            <a:gdLst/>
            <a:ahLst/>
            <a:cxnLst/>
            <a:rect l="l" t="t" r="r" b="b"/>
            <a:pathLst>
              <a:path w="6139180">
                <a:moveTo>
                  <a:pt x="0" y="0"/>
                </a:moveTo>
                <a:lnTo>
                  <a:pt x="6138926" y="0"/>
                </a:lnTo>
              </a:path>
            </a:pathLst>
          </a:custGeom>
          <a:ln w="28956">
            <a:solidFill>
              <a:srgbClr val="2DBA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5" dirty="0"/>
              <a:t>Toolkit </a:t>
            </a:r>
            <a:r>
              <a:rPr spc="-25" dirty="0"/>
              <a:t>met </a:t>
            </a:r>
            <a:r>
              <a:rPr spc="-50" dirty="0"/>
              <a:t>‘Anti-stigma </a:t>
            </a:r>
            <a:r>
              <a:rPr spc="-25" dirty="0"/>
              <a:t>activiteiten’ </a:t>
            </a:r>
            <a:r>
              <a:rPr spc="-45" dirty="0"/>
              <a:t>voor</a:t>
            </a:r>
            <a:r>
              <a:rPr spc="-155" dirty="0"/>
              <a:t> </a:t>
            </a:r>
            <a:r>
              <a:rPr spc="-55" dirty="0"/>
              <a:t>hulpverleners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53769" y="158241"/>
            <a:ext cx="5163820" cy="1189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580"/>
              </a:lnSpc>
              <a:spcBef>
                <a:spcPts val="100"/>
              </a:spcBef>
            </a:pPr>
            <a:r>
              <a:rPr b="0" spc="-665" dirty="0">
                <a:solidFill>
                  <a:srgbClr val="0D5A56"/>
                </a:solidFill>
                <a:latin typeface="Arial"/>
                <a:cs typeface="Arial"/>
              </a:rPr>
              <a:t>DE </a:t>
            </a:r>
            <a:r>
              <a:rPr b="0" spc="-645" dirty="0">
                <a:solidFill>
                  <a:srgbClr val="0D5A56"/>
                </a:solidFill>
                <a:latin typeface="Arial"/>
                <a:cs typeface="Arial"/>
              </a:rPr>
              <a:t>ANDERE </a:t>
            </a:r>
            <a:r>
              <a:rPr b="0" spc="-545" dirty="0">
                <a:solidFill>
                  <a:srgbClr val="0D5A56"/>
                </a:solidFill>
                <a:latin typeface="Arial"/>
                <a:cs typeface="Arial"/>
              </a:rPr>
              <a:t>KANT</a:t>
            </a:r>
            <a:r>
              <a:rPr b="0" spc="-640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b="0" spc="-515" dirty="0">
                <a:solidFill>
                  <a:srgbClr val="0D5A56"/>
                </a:solidFill>
                <a:latin typeface="Arial"/>
                <a:cs typeface="Arial"/>
              </a:rPr>
              <a:t>VAN</a:t>
            </a:r>
          </a:p>
          <a:p>
            <a:pPr marL="12700">
              <a:lnSpc>
                <a:spcPts val="4580"/>
              </a:lnSpc>
            </a:pPr>
            <a:r>
              <a:rPr dirty="0"/>
              <a:t>HET</a:t>
            </a:r>
            <a:r>
              <a:rPr spc="-10" dirty="0"/>
              <a:t> </a:t>
            </a:r>
            <a:r>
              <a:rPr spc="-5" dirty="0"/>
              <a:t>VERHAAL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7797875" y="1765046"/>
            <a:ext cx="592455" cy="382270"/>
            <a:chOff x="7797875" y="1765046"/>
            <a:chExt cx="592455" cy="382270"/>
          </a:xfrm>
        </p:grpSpPr>
        <p:sp>
          <p:nvSpPr>
            <p:cNvPr id="4" name="object 4"/>
            <p:cNvSpPr/>
            <p:nvPr/>
          </p:nvSpPr>
          <p:spPr>
            <a:xfrm>
              <a:off x="7797864" y="1905380"/>
              <a:ext cx="466090" cy="242570"/>
            </a:xfrm>
            <a:custGeom>
              <a:avLst/>
              <a:gdLst/>
              <a:ahLst/>
              <a:cxnLst/>
              <a:rect l="l" t="t" r="r" b="b"/>
              <a:pathLst>
                <a:path w="466090" h="242569">
                  <a:moveTo>
                    <a:pt x="73888" y="218389"/>
                  </a:moveTo>
                  <a:lnTo>
                    <a:pt x="70332" y="214845"/>
                  </a:lnTo>
                  <a:lnTo>
                    <a:pt x="31623" y="214845"/>
                  </a:lnTo>
                  <a:lnTo>
                    <a:pt x="31623" y="137426"/>
                  </a:lnTo>
                  <a:lnTo>
                    <a:pt x="28397" y="134200"/>
                  </a:lnTo>
                  <a:lnTo>
                    <a:pt x="3556" y="134200"/>
                  </a:lnTo>
                  <a:lnTo>
                    <a:pt x="0" y="137426"/>
                  </a:lnTo>
                  <a:lnTo>
                    <a:pt x="0" y="238391"/>
                  </a:lnTo>
                  <a:lnTo>
                    <a:pt x="3556" y="241947"/>
                  </a:lnTo>
                  <a:lnTo>
                    <a:pt x="70332" y="241947"/>
                  </a:lnTo>
                  <a:lnTo>
                    <a:pt x="73888" y="238391"/>
                  </a:lnTo>
                  <a:lnTo>
                    <a:pt x="73888" y="218389"/>
                  </a:lnTo>
                  <a:close/>
                </a:path>
                <a:path w="466090" h="242569">
                  <a:moveTo>
                    <a:pt x="91313" y="3225"/>
                  </a:moveTo>
                  <a:lnTo>
                    <a:pt x="87757" y="0"/>
                  </a:lnTo>
                  <a:lnTo>
                    <a:pt x="3556" y="0"/>
                  </a:lnTo>
                  <a:lnTo>
                    <a:pt x="0" y="3225"/>
                  </a:lnTo>
                  <a:lnTo>
                    <a:pt x="0" y="22898"/>
                  </a:lnTo>
                  <a:lnTo>
                    <a:pt x="3556" y="26454"/>
                  </a:lnTo>
                  <a:lnTo>
                    <a:pt x="30010" y="26454"/>
                  </a:lnTo>
                  <a:lnTo>
                    <a:pt x="30010" y="101942"/>
                  </a:lnTo>
                  <a:lnTo>
                    <a:pt x="33553" y="105486"/>
                  </a:lnTo>
                  <a:lnTo>
                    <a:pt x="57759" y="105486"/>
                  </a:lnTo>
                  <a:lnTo>
                    <a:pt x="60985" y="101942"/>
                  </a:lnTo>
                  <a:lnTo>
                    <a:pt x="60985" y="26454"/>
                  </a:lnTo>
                  <a:lnTo>
                    <a:pt x="87757" y="26454"/>
                  </a:lnTo>
                  <a:lnTo>
                    <a:pt x="91313" y="22898"/>
                  </a:lnTo>
                  <a:lnTo>
                    <a:pt x="91313" y="3225"/>
                  </a:lnTo>
                  <a:close/>
                </a:path>
                <a:path w="466090" h="242569">
                  <a:moveTo>
                    <a:pt x="183248" y="237426"/>
                  </a:moveTo>
                  <a:lnTo>
                    <a:pt x="180670" y="230644"/>
                  </a:lnTo>
                  <a:lnTo>
                    <a:pt x="178244" y="223227"/>
                  </a:lnTo>
                  <a:lnTo>
                    <a:pt x="170014" y="198069"/>
                  </a:lnTo>
                  <a:lnTo>
                    <a:pt x="158610" y="163233"/>
                  </a:lnTo>
                  <a:lnTo>
                    <a:pt x="151638" y="141935"/>
                  </a:lnTo>
                  <a:lnTo>
                    <a:pt x="149694" y="136448"/>
                  </a:lnTo>
                  <a:lnTo>
                    <a:pt x="146151" y="134200"/>
                  </a:lnTo>
                  <a:lnTo>
                    <a:pt x="140017" y="134200"/>
                  </a:lnTo>
                  <a:lnTo>
                    <a:pt x="140017" y="198069"/>
                  </a:lnTo>
                  <a:lnTo>
                    <a:pt x="124218" y="198069"/>
                  </a:lnTo>
                  <a:lnTo>
                    <a:pt x="127762" y="183235"/>
                  </a:lnTo>
                  <a:lnTo>
                    <a:pt x="129692" y="175806"/>
                  </a:lnTo>
                  <a:lnTo>
                    <a:pt x="131953" y="163233"/>
                  </a:lnTo>
                  <a:lnTo>
                    <a:pt x="132283" y="163233"/>
                  </a:lnTo>
                  <a:lnTo>
                    <a:pt x="134861" y="175806"/>
                  </a:lnTo>
                  <a:lnTo>
                    <a:pt x="136791" y="183235"/>
                  </a:lnTo>
                  <a:lnTo>
                    <a:pt x="140017" y="198069"/>
                  </a:lnTo>
                  <a:lnTo>
                    <a:pt x="140017" y="134200"/>
                  </a:lnTo>
                  <a:lnTo>
                    <a:pt x="118084" y="134200"/>
                  </a:lnTo>
                  <a:lnTo>
                    <a:pt x="114858" y="136448"/>
                  </a:lnTo>
                  <a:lnTo>
                    <a:pt x="112928" y="141935"/>
                  </a:lnTo>
                  <a:lnTo>
                    <a:pt x="83566" y="230644"/>
                  </a:lnTo>
                  <a:lnTo>
                    <a:pt x="81305" y="237426"/>
                  </a:lnTo>
                  <a:lnTo>
                    <a:pt x="84531" y="241947"/>
                  </a:lnTo>
                  <a:lnTo>
                    <a:pt x="109372" y="241947"/>
                  </a:lnTo>
                  <a:lnTo>
                    <a:pt x="113245" y="239039"/>
                  </a:lnTo>
                  <a:lnTo>
                    <a:pt x="114528" y="233553"/>
                  </a:lnTo>
                  <a:lnTo>
                    <a:pt x="116801" y="223227"/>
                  </a:lnTo>
                  <a:lnTo>
                    <a:pt x="147447" y="223227"/>
                  </a:lnTo>
                  <a:lnTo>
                    <a:pt x="149694" y="233553"/>
                  </a:lnTo>
                  <a:lnTo>
                    <a:pt x="151320" y="239039"/>
                  </a:lnTo>
                  <a:lnTo>
                    <a:pt x="154863" y="241947"/>
                  </a:lnTo>
                  <a:lnTo>
                    <a:pt x="179705" y="241947"/>
                  </a:lnTo>
                  <a:lnTo>
                    <a:pt x="183248" y="237426"/>
                  </a:lnTo>
                  <a:close/>
                </a:path>
                <a:path w="466090" h="242569">
                  <a:moveTo>
                    <a:pt x="200025" y="3225"/>
                  </a:moveTo>
                  <a:lnTo>
                    <a:pt x="196799" y="0"/>
                  </a:lnTo>
                  <a:lnTo>
                    <a:pt x="172605" y="0"/>
                  </a:lnTo>
                  <a:lnTo>
                    <a:pt x="169062" y="3225"/>
                  </a:lnTo>
                  <a:lnTo>
                    <a:pt x="169062" y="40005"/>
                  </a:lnTo>
                  <a:lnTo>
                    <a:pt x="138404" y="40005"/>
                  </a:lnTo>
                  <a:lnTo>
                    <a:pt x="138404" y="3225"/>
                  </a:lnTo>
                  <a:lnTo>
                    <a:pt x="135178" y="0"/>
                  </a:lnTo>
                  <a:lnTo>
                    <a:pt x="110667" y="0"/>
                  </a:lnTo>
                  <a:lnTo>
                    <a:pt x="107442" y="3225"/>
                  </a:lnTo>
                  <a:lnTo>
                    <a:pt x="107442" y="101942"/>
                  </a:lnTo>
                  <a:lnTo>
                    <a:pt x="110667" y="105486"/>
                  </a:lnTo>
                  <a:lnTo>
                    <a:pt x="135178" y="105486"/>
                  </a:lnTo>
                  <a:lnTo>
                    <a:pt x="138404" y="101942"/>
                  </a:lnTo>
                  <a:lnTo>
                    <a:pt x="138404" y="66459"/>
                  </a:lnTo>
                  <a:lnTo>
                    <a:pt x="169062" y="66459"/>
                  </a:lnTo>
                  <a:lnTo>
                    <a:pt x="169062" y="101942"/>
                  </a:lnTo>
                  <a:lnTo>
                    <a:pt x="172605" y="105486"/>
                  </a:lnTo>
                  <a:lnTo>
                    <a:pt x="196799" y="105486"/>
                  </a:lnTo>
                  <a:lnTo>
                    <a:pt x="200025" y="101942"/>
                  </a:lnTo>
                  <a:lnTo>
                    <a:pt x="200025" y="66459"/>
                  </a:lnTo>
                  <a:lnTo>
                    <a:pt x="200025" y="40005"/>
                  </a:lnTo>
                  <a:lnTo>
                    <a:pt x="200025" y="3225"/>
                  </a:lnTo>
                  <a:close/>
                </a:path>
                <a:path w="466090" h="242569">
                  <a:moveTo>
                    <a:pt x="282295" y="209042"/>
                  </a:moveTo>
                  <a:lnTo>
                    <a:pt x="265849" y="185483"/>
                  </a:lnTo>
                  <a:lnTo>
                    <a:pt x="271170" y="181051"/>
                  </a:lnTo>
                  <a:lnTo>
                    <a:pt x="274993" y="175361"/>
                  </a:lnTo>
                  <a:lnTo>
                    <a:pt x="275424" y="174193"/>
                  </a:lnTo>
                  <a:lnTo>
                    <a:pt x="277317" y="169024"/>
                  </a:lnTo>
                  <a:lnTo>
                    <a:pt x="278104" y="162585"/>
                  </a:lnTo>
                  <a:lnTo>
                    <a:pt x="277431" y="159677"/>
                  </a:lnTo>
                  <a:lnTo>
                    <a:pt x="275221" y="150114"/>
                  </a:lnTo>
                  <a:lnTo>
                    <a:pt x="267169" y="141249"/>
                  </a:lnTo>
                  <a:lnTo>
                    <a:pt x="254825" y="135953"/>
                  </a:lnTo>
                  <a:lnTo>
                    <a:pt x="250685" y="135496"/>
                  </a:lnTo>
                  <a:lnTo>
                    <a:pt x="250685" y="203873"/>
                  </a:lnTo>
                  <a:lnTo>
                    <a:pt x="250685" y="211937"/>
                  </a:lnTo>
                  <a:lnTo>
                    <a:pt x="247459" y="216458"/>
                  </a:lnTo>
                  <a:lnTo>
                    <a:pt x="230035" y="216458"/>
                  </a:lnTo>
                  <a:lnTo>
                    <a:pt x="230035" y="199351"/>
                  </a:lnTo>
                  <a:lnTo>
                    <a:pt x="247777" y="199351"/>
                  </a:lnTo>
                  <a:lnTo>
                    <a:pt x="250685" y="203873"/>
                  </a:lnTo>
                  <a:lnTo>
                    <a:pt x="250685" y="135496"/>
                  </a:lnTo>
                  <a:lnTo>
                    <a:pt x="246494" y="135039"/>
                  </a:lnTo>
                  <a:lnTo>
                    <a:pt x="246494" y="163233"/>
                  </a:lnTo>
                  <a:lnTo>
                    <a:pt x="246494" y="169684"/>
                  </a:lnTo>
                  <a:lnTo>
                    <a:pt x="244551" y="174193"/>
                  </a:lnTo>
                  <a:lnTo>
                    <a:pt x="230035" y="174193"/>
                  </a:lnTo>
                  <a:lnTo>
                    <a:pt x="230035" y="159677"/>
                  </a:lnTo>
                  <a:lnTo>
                    <a:pt x="244551" y="159677"/>
                  </a:lnTo>
                  <a:lnTo>
                    <a:pt x="246494" y="163233"/>
                  </a:lnTo>
                  <a:lnTo>
                    <a:pt x="246494" y="135039"/>
                  </a:lnTo>
                  <a:lnTo>
                    <a:pt x="239064" y="134200"/>
                  </a:lnTo>
                  <a:lnTo>
                    <a:pt x="201637" y="134200"/>
                  </a:lnTo>
                  <a:lnTo>
                    <a:pt x="198424" y="137426"/>
                  </a:lnTo>
                  <a:lnTo>
                    <a:pt x="198424" y="238391"/>
                  </a:lnTo>
                  <a:lnTo>
                    <a:pt x="201637" y="241947"/>
                  </a:lnTo>
                  <a:lnTo>
                    <a:pt x="238417" y="241947"/>
                  </a:lnTo>
                  <a:lnTo>
                    <a:pt x="254800" y="240334"/>
                  </a:lnTo>
                  <a:lnTo>
                    <a:pt x="268833" y="234924"/>
                  </a:lnTo>
                  <a:lnTo>
                    <a:pt x="278612" y="224790"/>
                  </a:lnTo>
                  <a:lnTo>
                    <a:pt x="280568" y="216458"/>
                  </a:lnTo>
                  <a:lnTo>
                    <a:pt x="282295" y="209042"/>
                  </a:lnTo>
                  <a:close/>
                </a:path>
                <a:path w="466090" h="242569">
                  <a:moveTo>
                    <a:pt x="293916" y="82257"/>
                  </a:moveTo>
                  <a:lnTo>
                    <a:pt x="290690" y="79032"/>
                  </a:lnTo>
                  <a:lnTo>
                    <a:pt x="254558" y="79032"/>
                  </a:lnTo>
                  <a:lnTo>
                    <a:pt x="254558" y="65481"/>
                  </a:lnTo>
                  <a:lnTo>
                    <a:pt x="281012" y="65481"/>
                  </a:lnTo>
                  <a:lnTo>
                    <a:pt x="284238" y="62255"/>
                  </a:lnTo>
                  <a:lnTo>
                    <a:pt x="284238" y="42583"/>
                  </a:lnTo>
                  <a:lnTo>
                    <a:pt x="281012" y="39039"/>
                  </a:lnTo>
                  <a:lnTo>
                    <a:pt x="254558" y="39039"/>
                  </a:lnTo>
                  <a:lnTo>
                    <a:pt x="254558" y="26454"/>
                  </a:lnTo>
                  <a:lnTo>
                    <a:pt x="288747" y="26454"/>
                  </a:lnTo>
                  <a:lnTo>
                    <a:pt x="291973" y="22898"/>
                  </a:lnTo>
                  <a:lnTo>
                    <a:pt x="291973" y="3225"/>
                  </a:lnTo>
                  <a:lnTo>
                    <a:pt x="288747" y="0"/>
                  </a:lnTo>
                  <a:lnTo>
                    <a:pt x="227126" y="0"/>
                  </a:lnTo>
                  <a:lnTo>
                    <a:pt x="223583" y="3225"/>
                  </a:lnTo>
                  <a:lnTo>
                    <a:pt x="223583" y="101942"/>
                  </a:lnTo>
                  <a:lnTo>
                    <a:pt x="227126" y="105486"/>
                  </a:lnTo>
                  <a:lnTo>
                    <a:pt x="290690" y="105486"/>
                  </a:lnTo>
                  <a:lnTo>
                    <a:pt x="293916" y="101942"/>
                  </a:lnTo>
                  <a:lnTo>
                    <a:pt x="293916" y="82257"/>
                  </a:lnTo>
                  <a:close/>
                </a:path>
                <a:path w="466090" h="242569">
                  <a:moveTo>
                    <a:pt x="372948" y="218389"/>
                  </a:moveTo>
                  <a:lnTo>
                    <a:pt x="369404" y="214845"/>
                  </a:lnTo>
                  <a:lnTo>
                    <a:pt x="332625" y="214845"/>
                  </a:lnTo>
                  <a:lnTo>
                    <a:pt x="332625" y="200977"/>
                  </a:lnTo>
                  <a:lnTo>
                    <a:pt x="359397" y="200977"/>
                  </a:lnTo>
                  <a:lnTo>
                    <a:pt x="362953" y="197751"/>
                  </a:lnTo>
                  <a:lnTo>
                    <a:pt x="362953" y="177419"/>
                  </a:lnTo>
                  <a:lnTo>
                    <a:pt x="359397" y="174193"/>
                  </a:lnTo>
                  <a:lnTo>
                    <a:pt x="332625" y="174193"/>
                  </a:lnTo>
                  <a:lnTo>
                    <a:pt x="332625" y="160972"/>
                  </a:lnTo>
                  <a:lnTo>
                    <a:pt x="367474" y="160972"/>
                  </a:lnTo>
                  <a:lnTo>
                    <a:pt x="371017" y="157746"/>
                  </a:lnTo>
                  <a:lnTo>
                    <a:pt x="371017" y="137426"/>
                  </a:lnTo>
                  <a:lnTo>
                    <a:pt x="367474" y="134200"/>
                  </a:lnTo>
                  <a:lnTo>
                    <a:pt x="304558" y="134200"/>
                  </a:lnTo>
                  <a:lnTo>
                    <a:pt x="301015" y="137426"/>
                  </a:lnTo>
                  <a:lnTo>
                    <a:pt x="301015" y="238391"/>
                  </a:lnTo>
                  <a:lnTo>
                    <a:pt x="304558" y="241947"/>
                  </a:lnTo>
                  <a:lnTo>
                    <a:pt x="369404" y="241947"/>
                  </a:lnTo>
                  <a:lnTo>
                    <a:pt x="372948" y="238391"/>
                  </a:lnTo>
                  <a:lnTo>
                    <a:pt x="372948" y="218389"/>
                  </a:lnTo>
                  <a:close/>
                </a:path>
                <a:path w="466090" h="242569">
                  <a:moveTo>
                    <a:pt x="465543" y="218389"/>
                  </a:moveTo>
                  <a:lnTo>
                    <a:pt x="462318" y="214845"/>
                  </a:lnTo>
                  <a:lnTo>
                    <a:pt x="423595" y="214845"/>
                  </a:lnTo>
                  <a:lnTo>
                    <a:pt x="423595" y="137426"/>
                  </a:lnTo>
                  <a:lnTo>
                    <a:pt x="420382" y="134200"/>
                  </a:lnTo>
                  <a:lnTo>
                    <a:pt x="395211" y="134200"/>
                  </a:lnTo>
                  <a:lnTo>
                    <a:pt x="391985" y="137426"/>
                  </a:lnTo>
                  <a:lnTo>
                    <a:pt x="391985" y="238391"/>
                  </a:lnTo>
                  <a:lnTo>
                    <a:pt x="395211" y="241947"/>
                  </a:lnTo>
                  <a:lnTo>
                    <a:pt x="462318" y="241947"/>
                  </a:lnTo>
                  <a:lnTo>
                    <a:pt x="465543" y="238391"/>
                  </a:lnTo>
                  <a:lnTo>
                    <a:pt x="465543" y="218389"/>
                  </a:lnTo>
                  <a:close/>
                </a:path>
              </a:pathLst>
            </a:custGeom>
            <a:solidFill>
              <a:srgbClr val="55C8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797875" y="1765046"/>
              <a:ext cx="592455" cy="111125"/>
            </a:xfrm>
            <a:custGeom>
              <a:avLst/>
              <a:gdLst/>
              <a:ahLst/>
              <a:cxnLst/>
              <a:rect l="l" t="t" r="r" b="b"/>
              <a:pathLst>
                <a:path w="592454" h="111125">
                  <a:moveTo>
                    <a:pt x="40648" y="1938"/>
                  </a:moveTo>
                  <a:lnTo>
                    <a:pt x="3548" y="1938"/>
                  </a:lnTo>
                  <a:lnTo>
                    <a:pt x="0" y="5162"/>
                  </a:lnTo>
                  <a:lnTo>
                    <a:pt x="0" y="105810"/>
                  </a:lnTo>
                  <a:lnTo>
                    <a:pt x="3548" y="109357"/>
                  </a:lnTo>
                  <a:lnTo>
                    <a:pt x="40004" y="109357"/>
                  </a:lnTo>
                  <a:lnTo>
                    <a:pt x="56388" y="107759"/>
                  </a:lnTo>
                  <a:lnTo>
                    <a:pt x="70413" y="102381"/>
                  </a:lnTo>
                  <a:lnTo>
                    <a:pt x="80203" y="92347"/>
                  </a:lnTo>
                  <a:lnTo>
                    <a:pt x="82205" y="83875"/>
                  </a:lnTo>
                  <a:lnTo>
                    <a:pt x="31617" y="83875"/>
                  </a:lnTo>
                  <a:lnTo>
                    <a:pt x="31617" y="66776"/>
                  </a:lnTo>
                  <a:lnTo>
                    <a:pt x="81755" y="66776"/>
                  </a:lnTo>
                  <a:lnTo>
                    <a:pt x="80373" y="63309"/>
                  </a:lnTo>
                  <a:lnTo>
                    <a:pt x="75306" y="57361"/>
                  </a:lnTo>
                  <a:lnTo>
                    <a:pt x="67426" y="53227"/>
                  </a:lnTo>
                  <a:lnTo>
                    <a:pt x="67426" y="52905"/>
                  </a:lnTo>
                  <a:lnTo>
                    <a:pt x="72694" y="48514"/>
                  </a:lnTo>
                  <a:lnTo>
                    <a:pt x="76420" y="42945"/>
                  </a:lnTo>
                  <a:lnTo>
                    <a:pt x="76892" y="41613"/>
                  </a:lnTo>
                  <a:lnTo>
                    <a:pt x="31617" y="41613"/>
                  </a:lnTo>
                  <a:lnTo>
                    <a:pt x="31617" y="27097"/>
                  </a:lnTo>
                  <a:lnTo>
                    <a:pt x="78632" y="27097"/>
                  </a:lnTo>
                  <a:lnTo>
                    <a:pt x="76536" y="17860"/>
                  </a:lnTo>
                  <a:lnTo>
                    <a:pt x="68597" y="8994"/>
                  </a:lnTo>
                  <a:lnTo>
                    <a:pt x="56362" y="3697"/>
                  </a:lnTo>
                  <a:lnTo>
                    <a:pt x="40648" y="1938"/>
                  </a:lnTo>
                  <a:close/>
                </a:path>
                <a:path w="592454" h="111125">
                  <a:moveTo>
                    <a:pt x="81755" y="66776"/>
                  </a:moveTo>
                  <a:lnTo>
                    <a:pt x="49362" y="66776"/>
                  </a:lnTo>
                  <a:lnTo>
                    <a:pt x="52264" y="71294"/>
                  </a:lnTo>
                  <a:lnTo>
                    <a:pt x="52264" y="79358"/>
                  </a:lnTo>
                  <a:lnTo>
                    <a:pt x="49040" y="83875"/>
                  </a:lnTo>
                  <a:lnTo>
                    <a:pt x="82205" y="83875"/>
                  </a:lnTo>
                  <a:lnTo>
                    <a:pt x="83882" y="76779"/>
                  </a:lnTo>
                  <a:lnTo>
                    <a:pt x="83081" y="70104"/>
                  </a:lnTo>
                  <a:lnTo>
                    <a:pt x="81755" y="66776"/>
                  </a:lnTo>
                  <a:close/>
                </a:path>
                <a:path w="592454" h="111125">
                  <a:moveTo>
                    <a:pt x="78632" y="27097"/>
                  </a:moveTo>
                  <a:lnTo>
                    <a:pt x="46134" y="27097"/>
                  </a:lnTo>
                  <a:lnTo>
                    <a:pt x="48068" y="30648"/>
                  </a:lnTo>
                  <a:lnTo>
                    <a:pt x="48068" y="37422"/>
                  </a:lnTo>
                  <a:lnTo>
                    <a:pt x="46134" y="41613"/>
                  </a:lnTo>
                  <a:lnTo>
                    <a:pt x="76892" y="41613"/>
                  </a:lnTo>
                  <a:lnTo>
                    <a:pt x="78633" y="36711"/>
                  </a:lnTo>
                  <a:lnTo>
                    <a:pt x="79364" y="30325"/>
                  </a:lnTo>
                  <a:lnTo>
                    <a:pt x="78632" y="27097"/>
                  </a:lnTo>
                  <a:close/>
                </a:path>
                <a:path w="592454" h="111125">
                  <a:moveTo>
                    <a:pt x="160987" y="1938"/>
                  </a:moveTo>
                  <a:lnTo>
                    <a:pt x="98400" y="1938"/>
                  </a:lnTo>
                  <a:lnTo>
                    <a:pt x="94849" y="5162"/>
                  </a:lnTo>
                  <a:lnTo>
                    <a:pt x="94849" y="105810"/>
                  </a:lnTo>
                  <a:lnTo>
                    <a:pt x="98400" y="109357"/>
                  </a:lnTo>
                  <a:lnTo>
                    <a:pt x="162922" y="109357"/>
                  </a:lnTo>
                  <a:lnTo>
                    <a:pt x="166473" y="105810"/>
                  </a:lnTo>
                  <a:lnTo>
                    <a:pt x="166473" y="85810"/>
                  </a:lnTo>
                  <a:lnTo>
                    <a:pt x="162922" y="82259"/>
                  </a:lnTo>
                  <a:lnTo>
                    <a:pt x="126467" y="82259"/>
                  </a:lnTo>
                  <a:lnTo>
                    <a:pt x="126467" y="68710"/>
                  </a:lnTo>
                  <a:lnTo>
                    <a:pt x="153245" y="68710"/>
                  </a:lnTo>
                  <a:lnTo>
                    <a:pt x="156792" y="65164"/>
                  </a:lnTo>
                  <a:lnTo>
                    <a:pt x="156792" y="45163"/>
                  </a:lnTo>
                  <a:lnTo>
                    <a:pt x="153245" y="41613"/>
                  </a:lnTo>
                  <a:lnTo>
                    <a:pt x="126467" y="41613"/>
                  </a:lnTo>
                  <a:lnTo>
                    <a:pt x="126467" y="28709"/>
                  </a:lnTo>
                  <a:lnTo>
                    <a:pt x="160987" y="28709"/>
                  </a:lnTo>
                  <a:lnTo>
                    <a:pt x="164538" y="25163"/>
                  </a:lnTo>
                  <a:lnTo>
                    <a:pt x="164538" y="5162"/>
                  </a:lnTo>
                  <a:lnTo>
                    <a:pt x="160987" y="1938"/>
                  </a:lnTo>
                  <a:close/>
                </a:path>
                <a:path w="592454" h="111125">
                  <a:moveTo>
                    <a:pt x="318425" y="0"/>
                  </a:moveTo>
                  <a:lnTo>
                    <a:pt x="295313" y="4259"/>
                  </a:lnTo>
                  <a:lnTo>
                    <a:pt x="277494" y="15928"/>
                  </a:lnTo>
                  <a:lnTo>
                    <a:pt x="266026" y="33343"/>
                  </a:lnTo>
                  <a:lnTo>
                    <a:pt x="261968" y="54839"/>
                  </a:lnTo>
                  <a:lnTo>
                    <a:pt x="266026" y="76948"/>
                  </a:lnTo>
                  <a:lnTo>
                    <a:pt x="277494" y="94762"/>
                  </a:lnTo>
                  <a:lnTo>
                    <a:pt x="295313" y="106648"/>
                  </a:lnTo>
                  <a:lnTo>
                    <a:pt x="318425" y="110973"/>
                  </a:lnTo>
                  <a:lnTo>
                    <a:pt x="341725" y="106648"/>
                  </a:lnTo>
                  <a:lnTo>
                    <a:pt x="359641" y="94762"/>
                  </a:lnTo>
                  <a:lnTo>
                    <a:pt x="367716" y="82259"/>
                  </a:lnTo>
                  <a:lnTo>
                    <a:pt x="318425" y="82259"/>
                  </a:lnTo>
                  <a:lnTo>
                    <a:pt x="308707" y="80198"/>
                  </a:lnTo>
                  <a:lnTo>
                    <a:pt x="301166" y="74478"/>
                  </a:lnTo>
                  <a:lnTo>
                    <a:pt x="296287" y="65793"/>
                  </a:lnTo>
                  <a:lnTo>
                    <a:pt x="294554" y="54839"/>
                  </a:lnTo>
                  <a:lnTo>
                    <a:pt x="296287" y="44497"/>
                  </a:lnTo>
                  <a:lnTo>
                    <a:pt x="301166" y="36210"/>
                  </a:lnTo>
                  <a:lnTo>
                    <a:pt x="308707" y="30705"/>
                  </a:lnTo>
                  <a:lnTo>
                    <a:pt x="318425" y="28709"/>
                  </a:lnTo>
                  <a:lnTo>
                    <a:pt x="368085" y="28709"/>
                  </a:lnTo>
                  <a:lnTo>
                    <a:pt x="359641" y="15928"/>
                  </a:lnTo>
                  <a:lnTo>
                    <a:pt x="341725" y="4259"/>
                  </a:lnTo>
                  <a:lnTo>
                    <a:pt x="318425" y="0"/>
                  </a:lnTo>
                  <a:close/>
                </a:path>
                <a:path w="592454" h="111125">
                  <a:moveTo>
                    <a:pt x="198413" y="1938"/>
                  </a:moveTo>
                  <a:lnTo>
                    <a:pt x="170664" y="1938"/>
                  </a:lnTo>
                  <a:lnTo>
                    <a:pt x="167762" y="6774"/>
                  </a:lnTo>
                  <a:lnTo>
                    <a:pt x="171636" y="13548"/>
                  </a:lnTo>
                  <a:lnTo>
                    <a:pt x="200339" y="65793"/>
                  </a:lnTo>
                  <a:lnTo>
                    <a:pt x="200348" y="105810"/>
                  </a:lnTo>
                  <a:lnTo>
                    <a:pt x="203572" y="109357"/>
                  </a:lnTo>
                  <a:lnTo>
                    <a:pt x="228415" y="109357"/>
                  </a:lnTo>
                  <a:lnTo>
                    <a:pt x="231966" y="105810"/>
                  </a:lnTo>
                  <a:lnTo>
                    <a:pt x="231975" y="65793"/>
                  </a:lnTo>
                  <a:lnTo>
                    <a:pt x="245614" y="40968"/>
                  </a:lnTo>
                  <a:lnTo>
                    <a:pt x="216155" y="40968"/>
                  </a:lnTo>
                  <a:lnTo>
                    <a:pt x="213576" y="31292"/>
                  </a:lnTo>
                  <a:lnTo>
                    <a:pt x="210025" y="23228"/>
                  </a:lnTo>
                  <a:lnTo>
                    <a:pt x="204217" y="9035"/>
                  </a:lnTo>
                  <a:lnTo>
                    <a:pt x="201960" y="4195"/>
                  </a:lnTo>
                  <a:lnTo>
                    <a:pt x="198413" y="1938"/>
                  </a:lnTo>
                  <a:close/>
                </a:path>
                <a:path w="592454" h="111125">
                  <a:moveTo>
                    <a:pt x="368085" y="28709"/>
                  </a:moveTo>
                  <a:lnTo>
                    <a:pt x="318425" y="28709"/>
                  </a:lnTo>
                  <a:lnTo>
                    <a:pt x="328331" y="30705"/>
                  </a:lnTo>
                  <a:lnTo>
                    <a:pt x="335969" y="36210"/>
                  </a:lnTo>
                  <a:lnTo>
                    <a:pt x="340884" y="44497"/>
                  </a:lnTo>
                  <a:lnTo>
                    <a:pt x="342624" y="54839"/>
                  </a:lnTo>
                  <a:lnTo>
                    <a:pt x="340875" y="65809"/>
                  </a:lnTo>
                  <a:lnTo>
                    <a:pt x="335969" y="74478"/>
                  </a:lnTo>
                  <a:lnTo>
                    <a:pt x="328331" y="80198"/>
                  </a:lnTo>
                  <a:lnTo>
                    <a:pt x="318425" y="82259"/>
                  </a:lnTo>
                  <a:lnTo>
                    <a:pt x="367716" y="82259"/>
                  </a:lnTo>
                  <a:lnTo>
                    <a:pt x="371146" y="76948"/>
                  </a:lnTo>
                  <a:lnTo>
                    <a:pt x="375209" y="54839"/>
                  </a:lnTo>
                  <a:lnTo>
                    <a:pt x="371146" y="33343"/>
                  </a:lnTo>
                  <a:lnTo>
                    <a:pt x="368085" y="28709"/>
                  </a:lnTo>
                  <a:close/>
                </a:path>
                <a:path w="592454" h="111125">
                  <a:moveTo>
                    <a:pt x="261323" y="1938"/>
                  </a:moveTo>
                  <a:lnTo>
                    <a:pt x="233578" y="1938"/>
                  </a:lnTo>
                  <a:lnTo>
                    <a:pt x="230350" y="4195"/>
                  </a:lnTo>
                  <a:lnTo>
                    <a:pt x="228093" y="9035"/>
                  </a:lnTo>
                  <a:lnTo>
                    <a:pt x="222285" y="23228"/>
                  </a:lnTo>
                  <a:lnTo>
                    <a:pt x="218738" y="31292"/>
                  </a:lnTo>
                  <a:lnTo>
                    <a:pt x="216155" y="40968"/>
                  </a:lnTo>
                  <a:lnTo>
                    <a:pt x="245614" y="40968"/>
                  </a:lnTo>
                  <a:lnTo>
                    <a:pt x="260678" y="13548"/>
                  </a:lnTo>
                  <a:lnTo>
                    <a:pt x="264547" y="6774"/>
                  </a:lnTo>
                  <a:lnTo>
                    <a:pt x="261323" y="1938"/>
                  </a:lnTo>
                  <a:close/>
                </a:path>
                <a:path w="592454" h="111125">
                  <a:moveTo>
                    <a:pt x="416827" y="1938"/>
                  </a:moveTo>
                  <a:lnTo>
                    <a:pt x="390694" y="1938"/>
                  </a:lnTo>
                  <a:lnTo>
                    <a:pt x="387143" y="5162"/>
                  </a:lnTo>
                  <a:lnTo>
                    <a:pt x="387143" y="105810"/>
                  </a:lnTo>
                  <a:lnTo>
                    <a:pt x="390694" y="109357"/>
                  </a:lnTo>
                  <a:lnTo>
                    <a:pt x="415537" y="109357"/>
                  </a:lnTo>
                  <a:lnTo>
                    <a:pt x="418761" y="105810"/>
                  </a:lnTo>
                  <a:lnTo>
                    <a:pt x="418695" y="60647"/>
                  </a:lnTo>
                  <a:lnTo>
                    <a:pt x="417472" y="48710"/>
                  </a:lnTo>
                  <a:lnTo>
                    <a:pt x="443852" y="48710"/>
                  </a:lnTo>
                  <a:lnTo>
                    <a:pt x="440694" y="42907"/>
                  </a:lnTo>
                  <a:lnTo>
                    <a:pt x="422940" y="8386"/>
                  </a:lnTo>
                  <a:lnTo>
                    <a:pt x="420373" y="3872"/>
                  </a:lnTo>
                  <a:lnTo>
                    <a:pt x="416827" y="1938"/>
                  </a:lnTo>
                  <a:close/>
                </a:path>
                <a:path w="592454" h="111125">
                  <a:moveTo>
                    <a:pt x="443852" y="48710"/>
                  </a:moveTo>
                  <a:lnTo>
                    <a:pt x="417794" y="48710"/>
                  </a:lnTo>
                  <a:lnTo>
                    <a:pt x="422295" y="60647"/>
                  </a:lnTo>
                  <a:lnTo>
                    <a:pt x="426809" y="68388"/>
                  </a:lnTo>
                  <a:lnTo>
                    <a:pt x="444563" y="102582"/>
                  </a:lnTo>
                  <a:lnTo>
                    <a:pt x="447143" y="107422"/>
                  </a:lnTo>
                  <a:lnTo>
                    <a:pt x="450711" y="109357"/>
                  </a:lnTo>
                  <a:lnTo>
                    <a:pt x="476848" y="109357"/>
                  </a:lnTo>
                  <a:lnTo>
                    <a:pt x="480373" y="105810"/>
                  </a:lnTo>
                  <a:lnTo>
                    <a:pt x="480373" y="62581"/>
                  </a:lnTo>
                  <a:lnTo>
                    <a:pt x="449722" y="62581"/>
                  </a:lnTo>
                  <a:lnTo>
                    <a:pt x="444907" y="50648"/>
                  </a:lnTo>
                  <a:lnTo>
                    <a:pt x="443852" y="48710"/>
                  </a:lnTo>
                  <a:close/>
                </a:path>
                <a:path w="592454" h="111125">
                  <a:moveTo>
                    <a:pt x="476848" y="1938"/>
                  </a:moveTo>
                  <a:lnTo>
                    <a:pt x="452000" y="1938"/>
                  </a:lnTo>
                  <a:lnTo>
                    <a:pt x="448776" y="5162"/>
                  </a:lnTo>
                  <a:lnTo>
                    <a:pt x="448842" y="50648"/>
                  </a:lnTo>
                  <a:lnTo>
                    <a:pt x="450066" y="62581"/>
                  </a:lnTo>
                  <a:lnTo>
                    <a:pt x="480373" y="62581"/>
                  </a:lnTo>
                  <a:lnTo>
                    <a:pt x="480373" y="5162"/>
                  </a:lnTo>
                  <a:lnTo>
                    <a:pt x="476848" y="1938"/>
                  </a:lnTo>
                  <a:close/>
                </a:path>
                <a:path w="592454" h="111125">
                  <a:moveTo>
                    <a:pt x="535872" y="1938"/>
                  </a:moveTo>
                  <a:lnTo>
                    <a:pt x="500062" y="1938"/>
                  </a:lnTo>
                  <a:lnTo>
                    <a:pt x="496838" y="5162"/>
                  </a:lnTo>
                  <a:lnTo>
                    <a:pt x="496838" y="105810"/>
                  </a:lnTo>
                  <a:lnTo>
                    <a:pt x="500062" y="109357"/>
                  </a:lnTo>
                  <a:lnTo>
                    <a:pt x="535872" y="109357"/>
                  </a:lnTo>
                  <a:lnTo>
                    <a:pt x="559207" y="105652"/>
                  </a:lnTo>
                  <a:lnTo>
                    <a:pt x="576888" y="94961"/>
                  </a:lnTo>
                  <a:lnTo>
                    <a:pt x="585243" y="82259"/>
                  </a:lnTo>
                  <a:lnTo>
                    <a:pt x="528134" y="82259"/>
                  </a:lnTo>
                  <a:lnTo>
                    <a:pt x="528134" y="28709"/>
                  </a:lnTo>
                  <a:lnTo>
                    <a:pt x="585428" y="28709"/>
                  </a:lnTo>
                  <a:lnTo>
                    <a:pt x="576888" y="15969"/>
                  </a:lnTo>
                  <a:lnTo>
                    <a:pt x="559207" y="5536"/>
                  </a:lnTo>
                  <a:lnTo>
                    <a:pt x="535872" y="1938"/>
                  </a:lnTo>
                  <a:close/>
                </a:path>
                <a:path w="592454" h="111125">
                  <a:moveTo>
                    <a:pt x="585428" y="28709"/>
                  </a:moveTo>
                  <a:lnTo>
                    <a:pt x="534926" y="28709"/>
                  </a:lnTo>
                  <a:lnTo>
                    <a:pt x="545138" y="30348"/>
                  </a:lnTo>
                  <a:lnTo>
                    <a:pt x="552852" y="35283"/>
                  </a:lnTo>
                  <a:lnTo>
                    <a:pt x="557729" y="43544"/>
                  </a:lnTo>
                  <a:lnTo>
                    <a:pt x="559430" y="55162"/>
                  </a:lnTo>
                  <a:lnTo>
                    <a:pt x="557777" y="67017"/>
                  </a:lnTo>
                  <a:lnTo>
                    <a:pt x="552981" y="75485"/>
                  </a:lnTo>
                  <a:lnTo>
                    <a:pt x="545284" y="80566"/>
                  </a:lnTo>
                  <a:lnTo>
                    <a:pt x="534926" y="82259"/>
                  </a:lnTo>
                  <a:lnTo>
                    <a:pt x="585243" y="82259"/>
                  </a:lnTo>
                  <a:lnTo>
                    <a:pt x="588097" y="77919"/>
                  </a:lnTo>
                  <a:lnTo>
                    <a:pt x="592015" y="55162"/>
                  </a:lnTo>
                  <a:lnTo>
                    <a:pt x="588097" y="32692"/>
                  </a:lnTo>
                  <a:lnTo>
                    <a:pt x="585428" y="28709"/>
                  </a:lnTo>
                  <a:close/>
                </a:path>
              </a:pathLst>
            </a:custGeom>
            <a:solidFill>
              <a:srgbClr val="1F61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7797875" y="1645669"/>
            <a:ext cx="593725" cy="26670"/>
          </a:xfrm>
          <a:custGeom>
            <a:avLst/>
            <a:gdLst/>
            <a:ahLst/>
            <a:cxnLst/>
            <a:rect l="l" t="t" r="r" b="b"/>
            <a:pathLst>
              <a:path w="593725" h="26669">
                <a:moveTo>
                  <a:pt x="589737" y="0"/>
                </a:moveTo>
                <a:lnTo>
                  <a:pt x="3548" y="0"/>
                </a:lnTo>
                <a:lnTo>
                  <a:pt x="0" y="3266"/>
                </a:lnTo>
                <a:lnTo>
                  <a:pt x="0" y="22910"/>
                </a:lnTo>
                <a:lnTo>
                  <a:pt x="3548" y="26134"/>
                </a:lnTo>
                <a:lnTo>
                  <a:pt x="589737" y="26134"/>
                </a:lnTo>
                <a:lnTo>
                  <a:pt x="593305" y="22910"/>
                </a:lnTo>
                <a:lnTo>
                  <a:pt x="593305" y="3266"/>
                </a:lnTo>
                <a:close/>
              </a:path>
            </a:pathLst>
          </a:custGeom>
          <a:solidFill>
            <a:srgbClr val="1F61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799041" y="5859626"/>
            <a:ext cx="1019331" cy="7212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24003" y="670824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24003" y="3814919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24003" y="2959658"/>
            <a:ext cx="84696" cy="1762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24003" y="2674544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24003" y="955938"/>
            <a:ext cx="84696" cy="1762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24003" y="1811199"/>
            <a:ext cx="84696" cy="1756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24003" y="4099367"/>
            <a:ext cx="84696" cy="17626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24003" y="4954627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24003" y="6368174"/>
            <a:ext cx="84696" cy="17630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24003" y="101261"/>
            <a:ext cx="84696" cy="17635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24003" y="3244690"/>
            <a:ext cx="84696" cy="17635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24003" y="1240970"/>
            <a:ext cx="84696" cy="17635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24003" y="4384481"/>
            <a:ext cx="84696" cy="1762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24003" y="2095647"/>
            <a:ext cx="84696" cy="17626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24003" y="5798637"/>
            <a:ext cx="84696" cy="17626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24003" y="5239075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24003" y="6653255"/>
            <a:ext cx="84696" cy="1763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24003" y="3529804"/>
            <a:ext cx="84696" cy="176269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24003" y="386376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24003" y="4669513"/>
            <a:ext cx="84696" cy="17635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24003" y="1526084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24003" y="6083751"/>
            <a:ext cx="84696" cy="17563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24003" y="2380678"/>
            <a:ext cx="84696" cy="176352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24003" y="5524190"/>
            <a:ext cx="84696" cy="1762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178813" y="1652777"/>
            <a:ext cx="6139180" cy="0"/>
          </a:xfrm>
          <a:custGeom>
            <a:avLst/>
            <a:gdLst/>
            <a:ahLst/>
            <a:cxnLst/>
            <a:rect l="l" t="t" r="r" b="b"/>
            <a:pathLst>
              <a:path w="6139180">
                <a:moveTo>
                  <a:pt x="0" y="0"/>
                </a:moveTo>
                <a:lnTo>
                  <a:pt x="6138926" y="0"/>
                </a:lnTo>
              </a:path>
            </a:pathLst>
          </a:custGeom>
          <a:ln w="28956">
            <a:solidFill>
              <a:srgbClr val="2DBA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1210767" y="1842642"/>
            <a:ext cx="1481455" cy="787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b="1" spc="-10" dirty="0">
                <a:solidFill>
                  <a:srgbClr val="0D5A56"/>
                </a:solidFill>
                <a:latin typeface="Carlito"/>
                <a:cs typeface="Carlito"/>
              </a:rPr>
              <a:t>P</a:t>
            </a:r>
            <a:r>
              <a:rPr sz="2500" b="1" spc="-30" dirty="0">
                <a:solidFill>
                  <a:srgbClr val="0D5A56"/>
                </a:solidFill>
                <a:latin typeface="Carlito"/>
                <a:cs typeface="Carlito"/>
              </a:rPr>
              <a:t>R</a:t>
            </a:r>
            <a:r>
              <a:rPr sz="2500" b="1" spc="-10" dirty="0">
                <a:solidFill>
                  <a:srgbClr val="0D5A56"/>
                </a:solidFill>
                <a:latin typeface="Carlito"/>
                <a:cs typeface="Carlito"/>
              </a:rPr>
              <a:t>O</a:t>
            </a:r>
            <a:r>
              <a:rPr sz="2500" b="1" spc="-5" dirty="0">
                <a:solidFill>
                  <a:srgbClr val="0D5A56"/>
                </a:solidFill>
                <a:latin typeface="Carlito"/>
                <a:cs typeface="Carlito"/>
              </a:rPr>
              <a:t>BLE</a:t>
            </a:r>
            <a:r>
              <a:rPr sz="2500" b="1" spc="-20" dirty="0">
                <a:solidFill>
                  <a:srgbClr val="0D5A56"/>
                </a:solidFill>
                <a:latin typeface="Carlito"/>
                <a:cs typeface="Carlito"/>
              </a:rPr>
              <a:t>E</a:t>
            </a:r>
            <a:r>
              <a:rPr sz="2500" b="1" spc="-5" dirty="0">
                <a:solidFill>
                  <a:srgbClr val="0D5A56"/>
                </a:solidFill>
                <a:latin typeface="Carlito"/>
                <a:cs typeface="Carlito"/>
              </a:rPr>
              <a:t>M</a:t>
            </a:r>
            <a:endParaRPr sz="25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2500" spc="-120" dirty="0">
                <a:solidFill>
                  <a:srgbClr val="2DBAE0"/>
                </a:solidFill>
                <a:latin typeface="Arial"/>
                <a:cs typeface="Arial"/>
              </a:rPr>
              <a:t>Leven/zelf</a:t>
            </a:r>
            <a:endParaRPr sz="25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210767" y="3976192"/>
            <a:ext cx="4181475" cy="15500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b="1" spc="-5" dirty="0">
                <a:solidFill>
                  <a:srgbClr val="0D5A56"/>
                </a:solidFill>
                <a:latin typeface="Carlito"/>
                <a:cs typeface="Carlito"/>
              </a:rPr>
              <a:t>LEVEN/ZELF</a:t>
            </a:r>
            <a:endParaRPr sz="25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500" spc="-180" dirty="0">
                <a:solidFill>
                  <a:srgbClr val="2DBAE0"/>
                </a:solidFill>
                <a:latin typeface="Arial"/>
                <a:cs typeface="Arial"/>
              </a:rPr>
              <a:t>(De </a:t>
            </a:r>
            <a:r>
              <a:rPr sz="2500" spc="-125" dirty="0">
                <a:solidFill>
                  <a:srgbClr val="2DBAE0"/>
                </a:solidFill>
                <a:latin typeface="Arial"/>
                <a:cs typeface="Arial"/>
              </a:rPr>
              <a:t>andere </a:t>
            </a:r>
            <a:r>
              <a:rPr sz="2500" spc="-105" dirty="0">
                <a:solidFill>
                  <a:srgbClr val="2DBAE0"/>
                </a:solidFill>
                <a:latin typeface="Arial"/>
                <a:cs typeface="Arial"/>
              </a:rPr>
              <a:t>kant </a:t>
            </a:r>
            <a:r>
              <a:rPr sz="2500" spc="-165" dirty="0">
                <a:solidFill>
                  <a:srgbClr val="2DBAE0"/>
                </a:solidFill>
                <a:latin typeface="Arial"/>
                <a:cs typeface="Arial"/>
              </a:rPr>
              <a:t>van </a:t>
            </a:r>
            <a:r>
              <a:rPr sz="2500" spc="-45" dirty="0">
                <a:solidFill>
                  <a:srgbClr val="2DBAE0"/>
                </a:solidFill>
                <a:latin typeface="Arial"/>
                <a:cs typeface="Arial"/>
              </a:rPr>
              <a:t>het</a:t>
            </a:r>
            <a:r>
              <a:rPr sz="2500" spc="-120" dirty="0">
                <a:solidFill>
                  <a:srgbClr val="2DBAE0"/>
                </a:solidFill>
                <a:latin typeface="Arial"/>
                <a:cs typeface="Arial"/>
              </a:rPr>
              <a:t> verhaal)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500" b="1" spc="-10" dirty="0">
                <a:solidFill>
                  <a:srgbClr val="0D5A56"/>
                </a:solidFill>
                <a:latin typeface="Carlito"/>
                <a:cs typeface="Carlito"/>
              </a:rPr>
              <a:t>PROBLEEM</a:t>
            </a:r>
            <a:endParaRPr sz="2500">
              <a:latin typeface="Carlito"/>
              <a:cs typeface="Carlito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217637" y="2791980"/>
            <a:ext cx="1014730" cy="996315"/>
          </a:xfrm>
          <a:custGeom>
            <a:avLst/>
            <a:gdLst/>
            <a:ahLst/>
            <a:cxnLst/>
            <a:rect l="l" t="t" r="r" b="b"/>
            <a:pathLst>
              <a:path w="1014730" h="996314">
                <a:moveTo>
                  <a:pt x="1014133" y="491223"/>
                </a:moveTo>
                <a:lnTo>
                  <a:pt x="954697" y="431660"/>
                </a:lnTo>
                <a:lnTo>
                  <a:pt x="551726" y="834631"/>
                </a:lnTo>
                <a:lnTo>
                  <a:pt x="551726" y="0"/>
                </a:lnTo>
                <a:lnTo>
                  <a:pt x="469430" y="0"/>
                </a:lnTo>
                <a:lnTo>
                  <a:pt x="469430" y="842162"/>
                </a:lnTo>
                <a:lnTo>
                  <a:pt x="59474" y="432295"/>
                </a:lnTo>
                <a:lnTo>
                  <a:pt x="0" y="491731"/>
                </a:lnTo>
                <a:lnTo>
                  <a:pt x="503974" y="995794"/>
                </a:lnTo>
                <a:lnTo>
                  <a:pt x="506247" y="993521"/>
                </a:lnTo>
                <a:lnTo>
                  <a:pt x="509054" y="996302"/>
                </a:lnTo>
                <a:lnTo>
                  <a:pt x="1014133" y="491223"/>
                </a:lnTo>
                <a:close/>
              </a:path>
            </a:pathLst>
          </a:custGeom>
          <a:solidFill>
            <a:srgbClr val="0D5A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5" dirty="0"/>
              <a:t>Toolkit </a:t>
            </a:r>
            <a:r>
              <a:rPr spc="-25" dirty="0"/>
              <a:t>met </a:t>
            </a:r>
            <a:r>
              <a:rPr spc="-50" dirty="0"/>
              <a:t>‘Anti-stigma </a:t>
            </a:r>
            <a:r>
              <a:rPr spc="-25" dirty="0"/>
              <a:t>activiteiten’ </a:t>
            </a:r>
            <a:r>
              <a:rPr spc="-45" dirty="0"/>
              <a:t>voor</a:t>
            </a:r>
            <a:r>
              <a:rPr spc="-155" dirty="0"/>
              <a:t> </a:t>
            </a:r>
            <a:r>
              <a:rPr spc="-55" dirty="0"/>
              <a:t>hulpverleners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53769" y="158241"/>
            <a:ext cx="4693285" cy="1189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580"/>
              </a:lnSpc>
              <a:spcBef>
                <a:spcPts val="100"/>
              </a:spcBef>
            </a:pPr>
            <a:r>
              <a:rPr b="0" spc="-490" dirty="0">
                <a:solidFill>
                  <a:srgbClr val="0D5A56"/>
                </a:solidFill>
                <a:latin typeface="Arial"/>
                <a:cs typeface="Arial"/>
              </a:rPr>
              <a:t>MODEL </a:t>
            </a:r>
            <a:r>
              <a:rPr b="0" spc="-375" dirty="0">
                <a:solidFill>
                  <a:srgbClr val="0D5A56"/>
                </a:solidFill>
                <a:latin typeface="Arial"/>
                <a:cs typeface="Arial"/>
              </a:rPr>
              <a:t>UIT</a:t>
            </a:r>
            <a:r>
              <a:rPr b="0" spc="5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b="0" spc="-665" dirty="0">
                <a:solidFill>
                  <a:srgbClr val="0D5A56"/>
                </a:solidFill>
                <a:latin typeface="Arial"/>
                <a:cs typeface="Arial"/>
              </a:rPr>
              <a:t>DE</a:t>
            </a:r>
          </a:p>
          <a:p>
            <a:pPr marL="12700">
              <a:lnSpc>
                <a:spcPts val="4580"/>
              </a:lnSpc>
            </a:pPr>
            <a:r>
              <a:rPr spc="-15" dirty="0"/>
              <a:t>HERSTELBEWEGING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7797875" y="1765046"/>
            <a:ext cx="592455" cy="382270"/>
            <a:chOff x="7797875" y="1765046"/>
            <a:chExt cx="592455" cy="382270"/>
          </a:xfrm>
        </p:grpSpPr>
        <p:sp>
          <p:nvSpPr>
            <p:cNvPr id="4" name="object 4"/>
            <p:cNvSpPr/>
            <p:nvPr/>
          </p:nvSpPr>
          <p:spPr>
            <a:xfrm>
              <a:off x="7797864" y="1905380"/>
              <a:ext cx="466090" cy="242570"/>
            </a:xfrm>
            <a:custGeom>
              <a:avLst/>
              <a:gdLst/>
              <a:ahLst/>
              <a:cxnLst/>
              <a:rect l="l" t="t" r="r" b="b"/>
              <a:pathLst>
                <a:path w="466090" h="242569">
                  <a:moveTo>
                    <a:pt x="73888" y="218389"/>
                  </a:moveTo>
                  <a:lnTo>
                    <a:pt x="70332" y="214845"/>
                  </a:lnTo>
                  <a:lnTo>
                    <a:pt x="31623" y="214845"/>
                  </a:lnTo>
                  <a:lnTo>
                    <a:pt x="31623" y="137426"/>
                  </a:lnTo>
                  <a:lnTo>
                    <a:pt x="28397" y="134200"/>
                  </a:lnTo>
                  <a:lnTo>
                    <a:pt x="3556" y="134200"/>
                  </a:lnTo>
                  <a:lnTo>
                    <a:pt x="0" y="137426"/>
                  </a:lnTo>
                  <a:lnTo>
                    <a:pt x="0" y="238391"/>
                  </a:lnTo>
                  <a:lnTo>
                    <a:pt x="3556" y="241947"/>
                  </a:lnTo>
                  <a:lnTo>
                    <a:pt x="70332" y="241947"/>
                  </a:lnTo>
                  <a:lnTo>
                    <a:pt x="73888" y="238391"/>
                  </a:lnTo>
                  <a:lnTo>
                    <a:pt x="73888" y="218389"/>
                  </a:lnTo>
                  <a:close/>
                </a:path>
                <a:path w="466090" h="242569">
                  <a:moveTo>
                    <a:pt x="91313" y="3225"/>
                  </a:moveTo>
                  <a:lnTo>
                    <a:pt x="87757" y="0"/>
                  </a:lnTo>
                  <a:lnTo>
                    <a:pt x="3556" y="0"/>
                  </a:lnTo>
                  <a:lnTo>
                    <a:pt x="0" y="3225"/>
                  </a:lnTo>
                  <a:lnTo>
                    <a:pt x="0" y="22898"/>
                  </a:lnTo>
                  <a:lnTo>
                    <a:pt x="3556" y="26454"/>
                  </a:lnTo>
                  <a:lnTo>
                    <a:pt x="30010" y="26454"/>
                  </a:lnTo>
                  <a:lnTo>
                    <a:pt x="30010" y="101942"/>
                  </a:lnTo>
                  <a:lnTo>
                    <a:pt x="33553" y="105486"/>
                  </a:lnTo>
                  <a:lnTo>
                    <a:pt x="57759" y="105486"/>
                  </a:lnTo>
                  <a:lnTo>
                    <a:pt x="60985" y="101942"/>
                  </a:lnTo>
                  <a:lnTo>
                    <a:pt x="60985" y="26454"/>
                  </a:lnTo>
                  <a:lnTo>
                    <a:pt x="87757" y="26454"/>
                  </a:lnTo>
                  <a:lnTo>
                    <a:pt x="91313" y="22898"/>
                  </a:lnTo>
                  <a:lnTo>
                    <a:pt x="91313" y="3225"/>
                  </a:lnTo>
                  <a:close/>
                </a:path>
                <a:path w="466090" h="242569">
                  <a:moveTo>
                    <a:pt x="183248" y="237426"/>
                  </a:moveTo>
                  <a:lnTo>
                    <a:pt x="180670" y="230644"/>
                  </a:lnTo>
                  <a:lnTo>
                    <a:pt x="178244" y="223227"/>
                  </a:lnTo>
                  <a:lnTo>
                    <a:pt x="170014" y="198069"/>
                  </a:lnTo>
                  <a:lnTo>
                    <a:pt x="158610" y="163233"/>
                  </a:lnTo>
                  <a:lnTo>
                    <a:pt x="151638" y="141935"/>
                  </a:lnTo>
                  <a:lnTo>
                    <a:pt x="149694" y="136448"/>
                  </a:lnTo>
                  <a:lnTo>
                    <a:pt x="146151" y="134200"/>
                  </a:lnTo>
                  <a:lnTo>
                    <a:pt x="140017" y="134200"/>
                  </a:lnTo>
                  <a:lnTo>
                    <a:pt x="140017" y="198069"/>
                  </a:lnTo>
                  <a:lnTo>
                    <a:pt x="124218" y="198069"/>
                  </a:lnTo>
                  <a:lnTo>
                    <a:pt x="127762" y="183235"/>
                  </a:lnTo>
                  <a:lnTo>
                    <a:pt x="129692" y="175806"/>
                  </a:lnTo>
                  <a:lnTo>
                    <a:pt x="131953" y="163233"/>
                  </a:lnTo>
                  <a:lnTo>
                    <a:pt x="132283" y="163233"/>
                  </a:lnTo>
                  <a:lnTo>
                    <a:pt x="134861" y="175806"/>
                  </a:lnTo>
                  <a:lnTo>
                    <a:pt x="136791" y="183235"/>
                  </a:lnTo>
                  <a:lnTo>
                    <a:pt x="140017" y="198069"/>
                  </a:lnTo>
                  <a:lnTo>
                    <a:pt x="140017" y="134200"/>
                  </a:lnTo>
                  <a:lnTo>
                    <a:pt x="118084" y="134200"/>
                  </a:lnTo>
                  <a:lnTo>
                    <a:pt x="114858" y="136448"/>
                  </a:lnTo>
                  <a:lnTo>
                    <a:pt x="112928" y="141935"/>
                  </a:lnTo>
                  <a:lnTo>
                    <a:pt x="83566" y="230644"/>
                  </a:lnTo>
                  <a:lnTo>
                    <a:pt x="81305" y="237426"/>
                  </a:lnTo>
                  <a:lnTo>
                    <a:pt x="84531" y="241947"/>
                  </a:lnTo>
                  <a:lnTo>
                    <a:pt x="109372" y="241947"/>
                  </a:lnTo>
                  <a:lnTo>
                    <a:pt x="113245" y="239039"/>
                  </a:lnTo>
                  <a:lnTo>
                    <a:pt x="114528" y="233553"/>
                  </a:lnTo>
                  <a:lnTo>
                    <a:pt x="116801" y="223227"/>
                  </a:lnTo>
                  <a:lnTo>
                    <a:pt x="147447" y="223227"/>
                  </a:lnTo>
                  <a:lnTo>
                    <a:pt x="149694" y="233553"/>
                  </a:lnTo>
                  <a:lnTo>
                    <a:pt x="151320" y="239039"/>
                  </a:lnTo>
                  <a:lnTo>
                    <a:pt x="154863" y="241947"/>
                  </a:lnTo>
                  <a:lnTo>
                    <a:pt x="179705" y="241947"/>
                  </a:lnTo>
                  <a:lnTo>
                    <a:pt x="183248" y="237426"/>
                  </a:lnTo>
                  <a:close/>
                </a:path>
                <a:path w="466090" h="242569">
                  <a:moveTo>
                    <a:pt x="200025" y="3225"/>
                  </a:moveTo>
                  <a:lnTo>
                    <a:pt x="196799" y="0"/>
                  </a:lnTo>
                  <a:lnTo>
                    <a:pt x="172605" y="0"/>
                  </a:lnTo>
                  <a:lnTo>
                    <a:pt x="169062" y="3225"/>
                  </a:lnTo>
                  <a:lnTo>
                    <a:pt x="169062" y="40005"/>
                  </a:lnTo>
                  <a:lnTo>
                    <a:pt x="138404" y="40005"/>
                  </a:lnTo>
                  <a:lnTo>
                    <a:pt x="138404" y="3225"/>
                  </a:lnTo>
                  <a:lnTo>
                    <a:pt x="135178" y="0"/>
                  </a:lnTo>
                  <a:lnTo>
                    <a:pt x="110667" y="0"/>
                  </a:lnTo>
                  <a:lnTo>
                    <a:pt x="107442" y="3225"/>
                  </a:lnTo>
                  <a:lnTo>
                    <a:pt x="107442" y="101942"/>
                  </a:lnTo>
                  <a:lnTo>
                    <a:pt x="110667" y="105486"/>
                  </a:lnTo>
                  <a:lnTo>
                    <a:pt x="135178" y="105486"/>
                  </a:lnTo>
                  <a:lnTo>
                    <a:pt x="138404" y="101942"/>
                  </a:lnTo>
                  <a:lnTo>
                    <a:pt x="138404" y="66459"/>
                  </a:lnTo>
                  <a:lnTo>
                    <a:pt x="169062" y="66459"/>
                  </a:lnTo>
                  <a:lnTo>
                    <a:pt x="169062" y="101942"/>
                  </a:lnTo>
                  <a:lnTo>
                    <a:pt x="172605" y="105486"/>
                  </a:lnTo>
                  <a:lnTo>
                    <a:pt x="196799" y="105486"/>
                  </a:lnTo>
                  <a:lnTo>
                    <a:pt x="200025" y="101942"/>
                  </a:lnTo>
                  <a:lnTo>
                    <a:pt x="200025" y="66459"/>
                  </a:lnTo>
                  <a:lnTo>
                    <a:pt x="200025" y="40005"/>
                  </a:lnTo>
                  <a:lnTo>
                    <a:pt x="200025" y="3225"/>
                  </a:lnTo>
                  <a:close/>
                </a:path>
                <a:path w="466090" h="242569">
                  <a:moveTo>
                    <a:pt x="282295" y="209042"/>
                  </a:moveTo>
                  <a:lnTo>
                    <a:pt x="265849" y="185483"/>
                  </a:lnTo>
                  <a:lnTo>
                    <a:pt x="271170" y="181051"/>
                  </a:lnTo>
                  <a:lnTo>
                    <a:pt x="274993" y="175361"/>
                  </a:lnTo>
                  <a:lnTo>
                    <a:pt x="275424" y="174193"/>
                  </a:lnTo>
                  <a:lnTo>
                    <a:pt x="277317" y="169024"/>
                  </a:lnTo>
                  <a:lnTo>
                    <a:pt x="278104" y="162585"/>
                  </a:lnTo>
                  <a:lnTo>
                    <a:pt x="277431" y="159677"/>
                  </a:lnTo>
                  <a:lnTo>
                    <a:pt x="275221" y="150114"/>
                  </a:lnTo>
                  <a:lnTo>
                    <a:pt x="267169" y="141249"/>
                  </a:lnTo>
                  <a:lnTo>
                    <a:pt x="254825" y="135953"/>
                  </a:lnTo>
                  <a:lnTo>
                    <a:pt x="250685" y="135496"/>
                  </a:lnTo>
                  <a:lnTo>
                    <a:pt x="250685" y="203873"/>
                  </a:lnTo>
                  <a:lnTo>
                    <a:pt x="250685" y="211937"/>
                  </a:lnTo>
                  <a:lnTo>
                    <a:pt x="247459" y="216458"/>
                  </a:lnTo>
                  <a:lnTo>
                    <a:pt x="230035" y="216458"/>
                  </a:lnTo>
                  <a:lnTo>
                    <a:pt x="230035" y="199351"/>
                  </a:lnTo>
                  <a:lnTo>
                    <a:pt x="247777" y="199351"/>
                  </a:lnTo>
                  <a:lnTo>
                    <a:pt x="250685" y="203873"/>
                  </a:lnTo>
                  <a:lnTo>
                    <a:pt x="250685" y="135496"/>
                  </a:lnTo>
                  <a:lnTo>
                    <a:pt x="246494" y="135039"/>
                  </a:lnTo>
                  <a:lnTo>
                    <a:pt x="246494" y="163233"/>
                  </a:lnTo>
                  <a:lnTo>
                    <a:pt x="246494" y="169684"/>
                  </a:lnTo>
                  <a:lnTo>
                    <a:pt x="244551" y="174193"/>
                  </a:lnTo>
                  <a:lnTo>
                    <a:pt x="230035" y="174193"/>
                  </a:lnTo>
                  <a:lnTo>
                    <a:pt x="230035" y="159677"/>
                  </a:lnTo>
                  <a:lnTo>
                    <a:pt x="244551" y="159677"/>
                  </a:lnTo>
                  <a:lnTo>
                    <a:pt x="246494" y="163233"/>
                  </a:lnTo>
                  <a:lnTo>
                    <a:pt x="246494" y="135039"/>
                  </a:lnTo>
                  <a:lnTo>
                    <a:pt x="239064" y="134200"/>
                  </a:lnTo>
                  <a:lnTo>
                    <a:pt x="201637" y="134200"/>
                  </a:lnTo>
                  <a:lnTo>
                    <a:pt x="198424" y="137426"/>
                  </a:lnTo>
                  <a:lnTo>
                    <a:pt x="198424" y="238391"/>
                  </a:lnTo>
                  <a:lnTo>
                    <a:pt x="201637" y="241947"/>
                  </a:lnTo>
                  <a:lnTo>
                    <a:pt x="238417" y="241947"/>
                  </a:lnTo>
                  <a:lnTo>
                    <a:pt x="254800" y="240334"/>
                  </a:lnTo>
                  <a:lnTo>
                    <a:pt x="268833" y="234924"/>
                  </a:lnTo>
                  <a:lnTo>
                    <a:pt x="278612" y="224790"/>
                  </a:lnTo>
                  <a:lnTo>
                    <a:pt x="280568" y="216458"/>
                  </a:lnTo>
                  <a:lnTo>
                    <a:pt x="282295" y="209042"/>
                  </a:lnTo>
                  <a:close/>
                </a:path>
                <a:path w="466090" h="242569">
                  <a:moveTo>
                    <a:pt x="293916" y="82257"/>
                  </a:moveTo>
                  <a:lnTo>
                    <a:pt x="290690" y="79032"/>
                  </a:lnTo>
                  <a:lnTo>
                    <a:pt x="254558" y="79032"/>
                  </a:lnTo>
                  <a:lnTo>
                    <a:pt x="254558" y="65481"/>
                  </a:lnTo>
                  <a:lnTo>
                    <a:pt x="281012" y="65481"/>
                  </a:lnTo>
                  <a:lnTo>
                    <a:pt x="284238" y="62255"/>
                  </a:lnTo>
                  <a:lnTo>
                    <a:pt x="284238" y="42583"/>
                  </a:lnTo>
                  <a:lnTo>
                    <a:pt x="281012" y="39039"/>
                  </a:lnTo>
                  <a:lnTo>
                    <a:pt x="254558" y="39039"/>
                  </a:lnTo>
                  <a:lnTo>
                    <a:pt x="254558" y="26454"/>
                  </a:lnTo>
                  <a:lnTo>
                    <a:pt x="288747" y="26454"/>
                  </a:lnTo>
                  <a:lnTo>
                    <a:pt x="291973" y="22898"/>
                  </a:lnTo>
                  <a:lnTo>
                    <a:pt x="291973" y="3225"/>
                  </a:lnTo>
                  <a:lnTo>
                    <a:pt x="288747" y="0"/>
                  </a:lnTo>
                  <a:lnTo>
                    <a:pt x="227126" y="0"/>
                  </a:lnTo>
                  <a:lnTo>
                    <a:pt x="223583" y="3225"/>
                  </a:lnTo>
                  <a:lnTo>
                    <a:pt x="223583" y="101942"/>
                  </a:lnTo>
                  <a:lnTo>
                    <a:pt x="227126" y="105486"/>
                  </a:lnTo>
                  <a:lnTo>
                    <a:pt x="290690" y="105486"/>
                  </a:lnTo>
                  <a:lnTo>
                    <a:pt x="293916" y="101942"/>
                  </a:lnTo>
                  <a:lnTo>
                    <a:pt x="293916" y="82257"/>
                  </a:lnTo>
                  <a:close/>
                </a:path>
                <a:path w="466090" h="242569">
                  <a:moveTo>
                    <a:pt x="372948" y="218389"/>
                  </a:moveTo>
                  <a:lnTo>
                    <a:pt x="369404" y="214845"/>
                  </a:lnTo>
                  <a:lnTo>
                    <a:pt x="332625" y="214845"/>
                  </a:lnTo>
                  <a:lnTo>
                    <a:pt x="332625" y="200977"/>
                  </a:lnTo>
                  <a:lnTo>
                    <a:pt x="359397" y="200977"/>
                  </a:lnTo>
                  <a:lnTo>
                    <a:pt x="362953" y="197751"/>
                  </a:lnTo>
                  <a:lnTo>
                    <a:pt x="362953" y="177419"/>
                  </a:lnTo>
                  <a:lnTo>
                    <a:pt x="359397" y="174193"/>
                  </a:lnTo>
                  <a:lnTo>
                    <a:pt x="332625" y="174193"/>
                  </a:lnTo>
                  <a:lnTo>
                    <a:pt x="332625" y="160972"/>
                  </a:lnTo>
                  <a:lnTo>
                    <a:pt x="367474" y="160972"/>
                  </a:lnTo>
                  <a:lnTo>
                    <a:pt x="371017" y="157746"/>
                  </a:lnTo>
                  <a:lnTo>
                    <a:pt x="371017" y="137426"/>
                  </a:lnTo>
                  <a:lnTo>
                    <a:pt x="367474" y="134200"/>
                  </a:lnTo>
                  <a:lnTo>
                    <a:pt x="304558" y="134200"/>
                  </a:lnTo>
                  <a:lnTo>
                    <a:pt x="301015" y="137426"/>
                  </a:lnTo>
                  <a:lnTo>
                    <a:pt x="301015" y="238391"/>
                  </a:lnTo>
                  <a:lnTo>
                    <a:pt x="304558" y="241947"/>
                  </a:lnTo>
                  <a:lnTo>
                    <a:pt x="369404" y="241947"/>
                  </a:lnTo>
                  <a:lnTo>
                    <a:pt x="372948" y="238391"/>
                  </a:lnTo>
                  <a:lnTo>
                    <a:pt x="372948" y="218389"/>
                  </a:lnTo>
                  <a:close/>
                </a:path>
                <a:path w="466090" h="242569">
                  <a:moveTo>
                    <a:pt x="465543" y="218389"/>
                  </a:moveTo>
                  <a:lnTo>
                    <a:pt x="462318" y="214845"/>
                  </a:lnTo>
                  <a:lnTo>
                    <a:pt x="423595" y="214845"/>
                  </a:lnTo>
                  <a:lnTo>
                    <a:pt x="423595" y="137426"/>
                  </a:lnTo>
                  <a:lnTo>
                    <a:pt x="420382" y="134200"/>
                  </a:lnTo>
                  <a:lnTo>
                    <a:pt x="395211" y="134200"/>
                  </a:lnTo>
                  <a:lnTo>
                    <a:pt x="391985" y="137426"/>
                  </a:lnTo>
                  <a:lnTo>
                    <a:pt x="391985" y="238391"/>
                  </a:lnTo>
                  <a:lnTo>
                    <a:pt x="395211" y="241947"/>
                  </a:lnTo>
                  <a:lnTo>
                    <a:pt x="462318" y="241947"/>
                  </a:lnTo>
                  <a:lnTo>
                    <a:pt x="465543" y="238391"/>
                  </a:lnTo>
                  <a:lnTo>
                    <a:pt x="465543" y="218389"/>
                  </a:lnTo>
                  <a:close/>
                </a:path>
              </a:pathLst>
            </a:custGeom>
            <a:solidFill>
              <a:srgbClr val="55C8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797875" y="1765046"/>
              <a:ext cx="592455" cy="111125"/>
            </a:xfrm>
            <a:custGeom>
              <a:avLst/>
              <a:gdLst/>
              <a:ahLst/>
              <a:cxnLst/>
              <a:rect l="l" t="t" r="r" b="b"/>
              <a:pathLst>
                <a:path w="592454" h="111125">
                  <a:moveTo>
                    <a:pt x="40648" y="1938"/>
                  </a:moveTo>
                  <a:lnTo>
                    <a:pt x="3548" y="1938"/>
                  </a:lnTo>
                  <a:lnTo>
                    <a:pt x="0" y="5162"/>
                  </a:lnTo>
                  <a:lnTo>
                    <a:pt x="0" y="105810"/>
                  </a:lnTo>
                  <a:lnTo>
                    <a:pt x="3548" y="109357"/>
                  </a:lnTo>
                  <a:lnTo>
                    <a:pt x="40004" y="109357"/>
                  </a:lnTo>
                  <a:lnTo>
                    <a:pt x="56388" y="107759"/>
                  </a:lnTo>
                  <a:lnTo>
                    <a:pt x="70413" y="102381"/>
                  </a:lnTo>
                  <a:lnTo>
                    <a:pt x="80203" y="92347"/>
                  </a:lnTo>
                  <a:lnTo>
                    <a:pt x="82205" y="83875"/>
                  </a:lnTo>
                  <a:lnTo>
                    <a:pt x="31617" y="83875"/>
                  </a:lnTo>
                  <a:lnTo>
                    <a:pt x="31617" y="66776"/>
                  </a:lnTo>
                  <a:lnTo>
                    <a:pt x="81755" y="66776"/>
                  </a:lnTo>
                  <a:lnTo>
                    <a:pt x="80373" y="63309"/>
                  </a:lnTo>
                  <a:lnTo>
                    <a:pt x="75306" y="57361"/>
                  </a:lnTo>
                  <a:lnTo>
                    <a:pt x="67426" y="53227"/>
                  </a:lnTo>
                  <a:lnTo>
                    <a:pt x="67426" y="52905"/>
                  </a:lnTo>
                  <a:lnTo>
                    <a:pt x="72694" y="48514"/>
                  </a:lnTo>
                  <a:lnTo>
                    <a:pt x="76420" y="42945"/>
                  </a:lnTo>
                  <a:lnTo>
                    <a:pt x="76892" y="41613"/>
                  </a:lnTo>
                  <a:lnTo>
                    <a:pt x="31617" y="41613"/>
                  </a:lnTo>
                  <a:lnTo>
                    <a:pt x="31617" y="27097"/>
                  </a:lnTo>
                  <a:lnTo>
                    <a:pt x="78632" y="27097"/>
                  </a:lnTo>
                  <a:lnTo>
                    <a:pt x="76536" y="17860"/>
                  </a:lnTo>
                  <a:lnTo>
                    <a:pt x="68597" y="8994"/>
                  </a:lnTo>
                  <a:lnTo>
                    <a:pt x="56362" y="3697"/>
                  </a:lnTo>
                  <a:lnTo>
                    <a:pt x="40648" y="1938"/>
                  </a:lnTo>
                  <a:close/>
                </a:path>
                <a:path w="592454" h="111125">
                  <a:moveTo>
                    <a:pt x="81755" y="66776"/>
                  </a:moveTo>
                  <a:lnTo>
                    <a:pt x="49362" y="66776"/>
                  </a:lnTo>
                  <a:lnTo>
                    <a:pt x="52264" y="71294"/>
                  </a:lnTo>
                  <a:lnTo>
                    <a:pt x="52264" y="79358"/>
                  </a:lnTo>
                  <a:lnTo>
                    <a:pt x="49040" y="83875"/>
                  </a:lnTo>
                  <a:lnTo>
                    <a:pt x="82205" y="83875"/>
                  </a:lnTo>
                  <a:lnTo>
                    <a:pt x="83882" y="76779"/>
                  </a:lnTo>
                  <a:lnTo>
                    <a:pt x="83081" y="70104"/>
                  </a:lnTo>
                  <a:lnTo>
                    <a:pt x="81755" y="66776"/>
                  </a:lnTo>
                  <a:close/>
                </a:path>
                <a:path w="592454" h="111125">
                  <a:moveTo>
                    <a:pt x="78632" y="27097"/>
                  </a:moveTo>
                  <a:lnTo>
                    <a:pt x="46134" y="27097"/>
                  </a:lnTo>
                  <a:lnTo>
                    <a:pt x="48068" y="30648"/>
                  </a:lnTo>
                  <a:lnTo>
                    <a:pt x="48068" y="37422"/>
                  </a:lnTo>
                  <a:lnTo>
                    <a:pt x="46134" y="41613"/>
                  </a:lnTo>
                  <a:lnTo>
                    <a:pt x="76892" y="41613"/>
                  </a:lnTo>
                  <a:lnTo>
                    <a:pt x="78633" y="36711"/>
                  </a:lnTo>
                  <a:lnTo>
                    <a:pt x="79364" y="30325"/>
                  </a:lnTo>
                  <a:lnTo>
                    <a:pt x="78632" y="27097"/>
                  </a:lnTo>
                  <a:close/>
                </a:path>
                <a:path w="592454" h="111125">
                  <a:moveTo>
                    <a:pt x="160987" y="1938"/>
                  </a:moveTo>
                  <a:lnTo>
                    <a:pt x="98400" y="1938"/>
                  </a:lnTo>
                  <a:lnTo>
                    <a:pt x="94849" y="5162"/>
                  </a:lnTo>
                  <a:lnTo>
                    <a:pt x="94849" y="105810"/>
                  </a:lnTo>
                  <a:lnTo>
                    <a:pt x="98400" y="109357"/>
                  </a:lnTo>
                  <a:lnTo>
                    <a:pt x="162922" y="109357"/>
                  </a:lnTo>
                  <a:lnTo>
                    <a:pt x="166473" y="105810"/>
                  </a:lnTo>
                  <a:lnTo>
                    <a:pt x="166473" y="85810"/>
                  </a:lnTo>
                  <a:lnTo>
                    <a:pt x="162922" y="82259"/>
                  </a:lnTo>
                  <a:lnTo>
                    <a:pt x="126467" y="82259"/>
                  </a:lnTo>
                  <a:lnTo>
                    <a:pt x="126467" y="68710"/>
                  </a:lnTo>
                  <a:lnTo>
                    <a:pt x="153245" y="68710"/>
                  </a:lnTo>
                  <a:lnTo>
                    <a:pt x="156792" y="65164"/>
                  </a:lnTo>
                  <a:lnTo>
                    <a:pt x="156792" y="45163"/>
                  </a:lnTo>
                  <a:lnTo>
                    <a:pt x="153245" y="41613"/>
                  </a:lnTo>
                  <a:lnTo>
                    <a:pt x="126467" y="41613"/>
                  </a:lnTo>
                  <a:lnTo>
                    <a:pt x="126467" y="28709"/>
                  </a:lnTo>
                  <a:lnTo>
                    <a:pt x="160987" y="28709"/>
                  </a:lnTo>
                  <a:lnTo>
                    <a:pt x="164538" y="25163"/>
                  </a:lnTo>
                  <a:lnTo>
                    <a:pt x="164538" y="5162"/>
                  </a:lnTo>
                  <a:lnTo>
                    <a:pt x="160987" y="1938"/>
                  </a:lnTo>
                  <a:close/>
                </a:path>
                <a:path w="592454" h="111125">
                  <a:moveTo>
                    <a:pt x="318425" y="0"/>
                  </a:moveTo>
                  <a:lnTo>
                    <a:pt x="295313" y="4259"/>
                  </a:lnTo>
                  <a:lnTo>
                    <a:pt x="277494" y="15928"/>
                  </a:lnTo>
                  <a:lnTo>
                    <a:pt x="266026" y="33343"/>
                  </a:lnTo>
                  <a:lnTo>
                    <a:pt x="261968" y="54839"/>
                  </a:lnTo>
                  <a:lnTo>
                    <a:pt x="266026" y="76948"/>
                  </a:lnTo>
                  <a:lnTo>
                    <a:pt x="277494" y="94762"/>
                  </a:lnTo>
                  <a:lnTo>
                    <a:pt x="295313" y="106648"/>
                  </a:lnTo>
                  <a:lnTo>
                    <a:pt x="318425" y="110973"/>
                  </a:lnTo>
                  <a:lnTo>
                    <a:pt x="341725" y="106648"/>
                  </a:lnTo>
                  <a:lnTo>
                    <a:pt x="359641" y="94762"/>
                  </a:lnTo>
                  <a:lnTo>
                    <a:pt x="367716" y="82259"/>
                  </a:lnTo>
                  <a:lnTo>
                    <a:pt x="318425" y="82259"/>
                  </a:lnTo>
                  <a:lnTo>
                    <a:pt x="308707" y="80198"/>
                  </a:lnTo>
                  <a:lnTo>
                    <a:pt x="301166" y="74478"/>
                  </a:lnTo>
                  <a:lnTo>
                    <a:pt x="296287" y="65793"/>
                  </a:lnTo>
                  <a:lnTo>
                    <a:pt x="294554" y="54839"/>
                  </a:lnTo>
                  <a:lnTo>
                    <a:pt x="296287" y="44497"/>
                  </a:lnTo>
                  <a:lnTo>
                    <a:pt x="301166" y="36210"/>
                  </a:lnTo>
                  <a:lnTo>
                    <a:pt x="308707" y="30705"/>
                  </a:lnTo>
                  <a:lnTo>
                    <a:pt x="318425" y="28709"/>
                  </a:lnTo>
                  <a:lnTo>
                    <a:pt x="368085" y="28709"/>
                  </a:lnTo>
                  <a:lnTo>
                    <a:pt x="359641" y="15928"/>
                  </a:lnTo>
                  <a:lnTo>
                    <a:pt x="341725" y="4259"/>
                  </a:lnTo>
                  <a:lnTo>
                    <a:pt x="318425" y="0"/>
                  </a:lnTo>
                  <a:close/>
                </a:path>
                <a:path w="592454" h="111125">
                  <a:moveTo>
                    <a:pt x="198413" y="1938"/>
                  </a:moveTo>
                  <a:lnTo>
                    <a:pt x="170664" y="1938"/>
                  </a:lnTo>
                  <a:lnTo>
                    <a:pt x="167762" y="6774"/>
                  </a:lnTo>
                  <a:lnTo>
                    <a:pt x="171636" y="13548"/>
                  </a:lnTo>
                  <a:lnTo>
                    <a:pt x="200339" y="65793"/>
                  </a:lnTo>
                  <a:lnTo>
                    <a:pt x="200348" y="105810"/>
                  </a:lnTo>
                  <a:lnTo>
                    <a:pt x="203572" y="109357"/>
                  </a:lnTo>
                  <a:lnTo>
                    <a:pt x="228415" y="109357"/>
                  </a:lnTo>
                  <a:lnTo>
                    <a:pt x="231966" y="105810"/>
                  </a:lnTo>
                  <a:lnTo>
                    <a:pt x="231975" y="65793"/>
                  </a:lnTo>
                  <a:lnTo>
                    <a:pt x="245614" y="40968"/>
                  </a:lnTo>
                  <a:lnTo>
                    <a:pt x="216155" y="40968"/>
                  </a:lnTo>
                  <a:lnTo>
                    <a:pt x="213576" y="31292"/>
                  </a:lnTo>
                  <a:lnTo>
                    <a:pt x="210025" y="23228"/>
                  </a:lnTo>
                  <a:lnTo>
                    <a:pt x="204217" y="9035"/>
                  </a:lnTo>
                  <a:lnTo>
                    <a:pt x="201960" y="4195"/>
                  </a:lnTo>
                  <a:lnTo>
                    <a:pt x="198413" y="1938"/>
                  </a:lnTo>
                  <a:close/>
                </a:path>
                <a:path w="592454" h="111125">
                  <a:moveTo>
                    <a:pt x="368085" y="28709"/>
                  </a:moveTo>
                  <a:lnTo>
                    <a:pt x="318425" y="28709"/>
                  </a:lnTo>
                  <a:lnTo>
                    <a:pt x="328331" y="30705"/>
                  </a:lnTo>
                  <a:lnTo>
                    <a:pt x="335969" y="36210"/>
                  </a:lnTo>
                  <a:lnTo>
                    <a:pt x="340884" y="44497"/>
                  </a:lnTo>
                  <a:lnTo>
                    <a:pt x="342624" y="54839"/>
                  </a:lnTo>
                  <a:lnTo>
                    <a:pt x="340875" y="65809"/>
                  </a:lnTo>
                  <a:lnTo>
                    <a:pt x="335969" y="74478"/>
                  </a:lnTo>
                  <a:lnTo>
                    <a:pt x="328331" y="80198"/>
                  </a:lnTo>
                  <a:lnTo>
                    <a:pt x="318425" y="82259"/>
                  </a:lnTo>
                  <a:lnTo>
                    <a:pt x="367716" y="82259"/>
                  </a:lnTo>
                  <a:lnTo>
                    <a:pt x="371146" y="76948"/>
                  </a:lnTo>
                  <a:lnTo>
                    <a:pt x="375209" y="54839"/>
                  </a:lnTo>
                  <a:lnTo>
                    <a:pt x="371146" y="33343"/>
                  </a:lnTo>
                  <a:lnTo>
                    <a:pt x="368085" y="28709"/>
                  </a:lnTo>
                  <a:close/>
                </a:path>
                <a:path w="592454" h="111125">
                  <a:moveTo>
                    <a:pt x="261323" y="1938"/>
                  </a:moveTo>
                  <a:lnTo>
                    <a:pt x="233578" y="1938"/>
                  </a:lnTo>
                  <a:lnTo>
                    <a:pt x="230350" y="4195"/>
                  </a:lnTo>
                  <a:lnTo>
                    <a:pt x="228093" y="9035"/>
                  </a:lnTo>
                  <a:lnTo>
                    <a:pt x="222285" y="23228"/>
                  </a:lnTo>
                  <a:lnTo>
                    <a:pt x="218738" y="31292"/>
                  </a:lnTo>
                  <a:lnTo>
                    <a:pt x="216155" y="40968"/>
                  </a:lnTo>
                  <a:lnTo>
                    <a:pt x="245614" y="40968"/>
                  </a:lnTo>
                  <a:lnTo>
                    <a:pt x="260678" y="13548"/>
                  </a:lnTo>
                  <a:lnTo>
                    <a:pt x="264547" y="6774"/>
                  </a:lnTo>
                  <a:lnTo>
                    <a:pt x="261323" y="1938"/>
                  </a:lnTo>
                  <a:close/>
                </a:path>
                <a:path w="592454" h="111125">
                  <a:moveTo>
                    <a:pt x="416827" y="1938"/>
                  </a:moveTo>
                  <a:lnTo>
                    <a:pt x="390694" y="1938"/>
                  </a:lnTo>
                  <a:lnTo>
                    <a:pt x="387143" y="5162"/>
                  </a:lnTo>
                  <a:lnTo>
                    <a:pt x="387143" y="105810"/>
                  </a:lnTo>
                  <a:lnTo>
                    <a:pt x="390694" y="109357"/>
                  </a:lnTo>
                  <a:lnTo>
                    <a:pt x="415537" y="109357"/>
                  </a:lnTo>
                  <a:lnTo>
                    <a:pt x="418761" y="105810"/>
                  </a:lnTo>
                  <a:lnTo>
                    <a:pt x="418695" y="60647"/>
                  </a:lnTo>
                  <a:lnTo>
                    <a:pt x="417472" y="48710"/>
                  </a:lnTo>
                  <a:lnTo>
                    <a:pt x="443852" y="48710"/>
                  </a:lnTo>
                  <a:lnTo>
                    <a:pt x="440694" y="42907"/>
                  </a:lnTo>
                  <a:lnTo>
                    <a:pt x="422940" y="8386"/>
                  </a:lnTo>
                  <a:lnTo>
                    <a:pt x="420373" y="3872"/>
                  </a:lnTo>
                  <a:lnTo>
                    <a:pt x="416827" y="1938"/>
                  </a:lnTo>
                  <a:close/>
                </a:path>
                <a:path w="592454" h="111125">
                  <a:moveTo>
                    <a:pt x="443852" y="48710"/>
                  </a:moveTo>
                  <a:lnTo>
                    <a:pt x="417794" y="48710"/>
                  </a:lnTo>
                  <a:lnTo>
                    <a:pt x="422295" y="60647"/>
                  </a:lnTo>
                  <a:lnTo>
                    <a:pt x="426809" y="68388"/>
                  </a:lnTo>
                  <a:lnTo>
                    <a:pt x="444563" y="102582"/>
                  </a:lnTo>
                  <a:lnTo>
                    <a:pt x="447143" y="107422"/>
                  </a:lnTo>
                  <a:lnTo>
                    <a:pt x="450711" y="109357"/>
                  </a:lnTo>
                  <a:lnTo>
                    <a:pt x="476848" y="109357"/>
                  </a:lnTo>
                  <a:lnTo>
                    <a:pt x="480373" y="105810"/>
                  </a:lnTo>
                  <a:lnTo>
                    <a:pt x="480373" y="62581"/>
                  </a:lnTo>
                  <a:lnTo>
                    <a:pt x="449722" y="62581"/>
                  </a:lnTo>
                  <a:lnTo>
                    <a:pt x="444907" y="50648"/>
                  </a:lnTo>
                  <a:lnTo>
                    <a:pt x="443852" y="48710"/>
                  </a:lnTo>
                  <a:close/>
                </a:path>
                <a:path w="592454" h="111125">
                  <a:moveTo>
                    <a:pt x="476848" y="1938"/>
                  </a:moveTo>
                  <a:lnTo>
                    <a:pt x="452000" y="1938"/>
                  </a:lnTo>
                  <a:lnTo>
                    <a:pt x="448776" y="5162"/>
                  </a:lnTo>
                  <a:lnTo>
                    <a:pt x="448842" y="50648"/>
                  </a:lnTo>
                  <a:lnTo>
                    <a:pt x="450066" y="62581"/>
                  </a:lnTo>
                  <a:lnTo>
                    <a:pt x="480373" y="62581"/>
                  </a:lnTo>
                  <a:lnTo>
                    <a:pt x="480373" y="5162"/>
                  </a:lnTo>
                  <a:lnTo>
                    <a:pt x="476848" y="1938"/>
                  </a:lnTo>
                  <a:close/>
                </a:path>
                <a:path w="592454" h="111125">
                  <a:moveTo>
                    <a:pt x="535872" y="1938"/>
                  </a:moveTo>
                  <a:lnTo>
                    <a:pt x="500062" y="1938"/>
                  </a:lnTo>
                  <a:lnTo>
                    <a:pt x="496838" y="5162"/>
                  </a:lnTo>
                  <a:lnTo>
                    <a:pt x="496838" y="105810"/>
                  </a:lnTo>
                  <a:lnTo>
                    <a:pt x="500062" y="109357"/>
                  </a:lnTo>
                  <a:lnTo>
                    <a:pt x="535872" y="109357"/>
                  </a:lnTo>
                  <a:lnTo>
                    <a:pt x="559207" y="105652"/>
                  </a:lnTo>
                  <a:lnTo>
                    <a:pt x="576888" y="94961"/>
                  </a:lnTo>
                  <a:lnTo>
                    <a:pt x="585243" y="82259"/>
                  </a:lnTo>
                  <a:lnTo>
                    <a:pt x="528134" y="82259"/>
                  </a:lnTo>
                  <a:lnTo>
                    <a:pt x="528134" y="28709"/>
                  </a:lnTo>
                  <a:lnTo>
                    <a:pt x="585428" y="28709"/>
                  </a:lnTo>
                  <a:lnTo>
                    <a:pt x="576888" y="15969"/>
                  </a:lnTo>
                  <a:lnTo>
                    <a:pt x="559207" y="5536"/>
                  </a:lnTo>
                  <a:lnTo>
                    <a:pt x="535872" y="1938"/>
                  </a:lnTo>
                  <a:close/>
                </a:path>
                <a:path w="592454" h="111125">
                  <a:moveTo>
                    <a:pt x="585428" y="28709"/>
                  </a:moveTo>
                  <a:lnTo>
                    <a:pt x="534926" y="28709"/>
                  </a:lnTo>
                  <a:lnTo>
                    <a:pt x="545138" y="30348"/>
                  </a:lnTo>
                  <a:lnTo>
                    <a:pt x="552852" y="35283"/>
                  </a:lnTo>
                  <a:lnTo>
                    <a:pt x="557729" y="43544"/>
                  </a:lnTo>
                  <a:lnTo>
                    <a:pt x="559430" y="55162"/>
                  </a:lnTo>
                  <a:lnTo>
                    <a:pt x="557777" y="67017"/>
                  </a:lnTo>
                  <a:lnTo>
                    <a:pt x="552981" y="75485"/>
                  </a:lnTo>
                  <a:lnTo>
                    <a:pt x="545284" y="80566"/>
                  </a:lnTo>
                  <a:lnTo>
                    <a:pt x="534926" y="82259"/>
                  </a:lnTo>
                  <a:lnTo>
                    <a:pt x="585243" y="82259"/>
                  </a:lnTo>
                  <a:lnTo>
                    <a:pt x="588097" y="77919"/>
                  </a:lnTo>
                  <a:lnTo>
                    <a:pt x="592015" y="55162"/>
                  </a:lnTo>
                  <a:lnTo>
                    <a:pt x="588097" y="32692"/>
                  </a:lnTo>
                  <a:lnTo>
                    <a:pt x="585428" y="28709"/>
                  </a:lnTo>
                  <a:close/>
                </a:path>
              </a:pathLst>
            </a:custGeom>
            <a:solidFill>
              <a:srgbClr val="1F61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7797875" y="1645669"/>
            <a:ext cx="593725" cy="26670"/>
          </a:xfrm>
          <a:custGeom>
            <a:avLst/>
            <a:gdLst/>
            <a:ahLst/>
            <a:cxnLst/>
            <a:rect l="l" t="t" r="r" b="b"/>
            <a:pathLst>
              <a:path w="593725" h="26669">
                <a:moveTo>
                  <a:pt x="589737" y="0"/>
                </a:moveTo>
                <a:lnTo>
                  <a:pt x="3548" y="0"/>
                </a:lnTo>
                <a:lnTo>
                  <a:pt x="0" y="3266"/>
                </a:lnTo>
                <a:lnTo>
                  <a:pt x="0" y="22910"/>
                </a:lnTo>
                <a:lnTo>
                  <a:pt x="3548" y="26134"/>
                </a:lnTo>
                <a:lnTo>
                  <a:pt x="589737" y="26134"/>
                </a:lnTo>
                <a:lnTo>
                  <a:pt x="593305" y="22910"/>
                </a:lnTo>
                <a:lnTo>
                  <a:pt x="593305" y="3266"/>
                </a:lnTo>
                <a:close/>
              </a:path>
            </a:pathLst>
          </a:custGeom>
          <a:solidFill>
            <a:srgbClr val="1F61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799041" y="5859626"/>
            <a:ext cx="1019331" cy="7212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24003" y="670824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24003" y="3814919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24003" y="2959658"/>
            <a:ext cx="84696" cy="1762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24003" y="2674544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24003" y="955938"/>
            <a:ext cx="84696" cy="1762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24003" y="1811199"/>
            <a:ext cx="84696" cy="17560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24003" y="4099367"/>
            <a:ext cx="84696" cy="17626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24003" y="4954627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24003" y="6368174"/>
            <a:ext cx="84696" cy="17630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24003" y="101261"/>
            <a:ext cx="84696" cy="17635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24003" y="3244690"/>
            <a:ext cx="84696" cy="17635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24003" y="1240970"/>
            <a:ext cx="84696" cy="17635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24003" y="4384481"/>
            <a:ext cx="84696" cy="1762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24003" y="2095647"/>
            <a:ext cx="84696" cy="17626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24003" y="5798637"/>
            <a:ext cx="84696" cy="17626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24003" y="5239075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24003" y="6653255"/>
            <a:ext cx="84696" cy="1763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24003" y="3529804"/>
            <a:ext cx="84696" cy="176269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24003" y="386376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24003" y="4669513"/>
            <a:ext cx="84696" cy="17635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24003" y="1526084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24003" y="6083751"/>
            <a:ext cx="84696" cy="17563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24003" y="2380678"/>
            <a:ext cx="84696" cy="176352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24003" y="5524190"/>
            <a:ext cx="84696" cy="1762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178813" y="1652777"/>
            <a:ext cx="6139180" cy="0"/>
          </a:xfrm>
          <a:custGeom>
            <a:avLst/>
            <a:gdLst/>
            <a:ahLst/>
            <a:cxnLst/>
            <a:rect l="l" t="t" r="r" b="b"/>
            <a:pathLst>
              <a:path w="6139180">
                <a:moveTo>
                  <a:pt x="0" y="0"/>
                </a:moveTo>
                <a:lnTo>
                  <a:pt x="6138926" y="0"/>
                </a:lnTo>
              </a:path>
            </a:pathLst>
          </a:custGeom>
          <a:ln w="28956">
            <a:solidFill>
              <a:srgbClr val="2DBA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3" name="object 33"/>
          <p:cNvGrpSpPr/>
          <p:nvPr/>
        </p:nvGrpSpPr>
        <p:grpSpPr>
          <a:xfrm>
            <a:off x="4928615" y="2849879"/>
            <a:ext cx="906780" cy="1462405"/>
            <a:chOff x="4928615" y="2849879"/>
            <a:chExt cx="906780" cy="1462405"/>
          </a:xfrm>
        </p:grpSpPr>
        <p:sp>
          <p:nvSpPr>
            <p:cNvPr id="34" name="object 34"/>
            <p:cNvSpPr/>
            <p:nvPr/>
          </p:nvSpPr>
          <p:spPr>
            <a:xfrm>
              <a:off x="4969763" y="2849879"/>
              <a:ext cx="865505" cy="1460500"/>
            </a:xfrm>
            <a:custGeom>
              <a:avLst/>
              <a:gdLst/>
              <a:ahLst/>
              <a:cxnLst/>
              <a:rect l="l" t="t" r="r" b="b"/>
              <a:pathLst>
                <a:path w="865504" h="1460500">
                  <a:moveTo>
                    <a:pt x="781685" y="1399540"/>
                  </a:moveTo>
                  <a:lnTo>
                    <a:pt x="777875" y="1400683"/>
                  </a:lnTo>
                  <a:lnTo>
                    <a:pt x="776097" y="1403731"/>
                  </a:lnTo>
                  <a:lnTo>
                    <a:pt x="774446" y="1406779"/>
                  </a:lnTo>
                  <a:lnTo>
                    <a:pt x="775588" y="1410589"/>
                  </a:lnTo>
                  <a:lnTo>
                    <a:pt x="778637" y="1412367"/>
                  </a:lnTo>
                  <a:lnTo>
                    <a:pt x="865251" y="1460500"/>
                  </a:lnTo>
                  <a:lnTo>
                    <a:pt x="865193" y="1453007"/>
                  </a:lnTo>
                  <a:lnTo>
                    <a:pt x="853313" y="1453007"/>
                  </a:lnTo>
                  <a:lnTo>
                    <a:pt x="841265" y="1432670"/>
                  </a:lnTo>
                  <a:lnTo>
                    <a:pt x="784733" y="1401191"/>
                  </a:lnTo>
                  <a:lnTo>
                    <a:pt x="781685" y="1399540"/>
                  </a:lnTo>
                  <a:close/>
                </a:path>
                <a:path w="865504" h="1460500">
                  <a:moveTo>
                    <a:pt x="841265" y="1432670"/>
                  </a:moveTo>
                  <a:lnTo>
                    <a:pt x="853313" y="1453007"/>
                  </a:lnTo>
                  <a:lnTo>
                    <a:pt x="858881" y="1449705"/>
                  </a:lnTo>
                  <a:lnTo>
                    <a:pt x="852424" y="1449705"/>
                  </a:lnTo>
                  <a:lnTo>
                    <a:pt x="852345" y="1438840"/>
                  </a:lnTo>
                  <a:lnTo>
                    <a:pt x="841265" y="1432670"/>
                  </a:lnTo>
                  <a:close/>
                </a:path>
                <a:path w="865504" h="1460500">
                  <a:moveTo>
                    <a:pt x="861695" y="1355090"/>
                  </a:moveTo>
                  <a:lnTo>
                    <a:pt x="854583" y="1355090"/>
                  </a:lnTo>
                  <a:lnTo>
                    <a:pt x="851910" y="1357884"/>
                  </a:lnTo>
                  <a:lnTo>
                    <a:pt x="851788" y="1361567"/>
                  </a:lnTo>
                  <a:lnTo>
                    <a:pt x="852255" y="1426308"/>
                  </a:lnTo>
                  <a:lnTo>
                    <a:pt x="864235" y="1446530"/>
                  </a:lnTo>
                  <a:lnTo>
                    <a:pt x="853313" y="1453007"/>
                  </a:lnTo>
                  <a:lnTo>
                    <a:pt x="865193" y="1453007"/>
                  </a:lnTo>
                  <a:lnTo>
                    <a:pt x="864489" y="1361567"/>
                  </a:lnTo>
                  <a:lnTo>
                    <a:pt x="864488" y="1357884"/>
                  </a:lnTo>
                  <a:lnTo>
                    <a:pt x="861695" y="1355090"/>
                  </a:lnTo>
                  <a:close/>
                </a:path>
                <a:path w="865504" h="1460500">
                  <a:moveTo>
                    <a:pt x="852345" y="1438840"/>
                  </a:moveTo>
                  <a:lnTo>
                    <a:pt x="852424" y="1449705"/>
                  </a:lnTo>
                  <a:lnTo>
                    <a:pt x="861822" y="1444117"/>
                  </a:lnTo>
                  <a:lnTo>
                    <a:pt x="852345" y="1438840"/>
                  </a:lnTo>
                  <a:close/>
                </a:path>
                <a:path w="865504" h="1460500">
                  <a:moveTo>
                    <a:pt x="852255" y="1426308"/>
                  </a:moveTo>
                  <a:lnTo>
                    <a:pt x="852345" y="1438840"/>
                  </a:lnTo>
                  <a:lnTo>
                    <a:pt x="861822" y="1444117"/>
                  </a:lnTo>
                  <a:lnTo>
                    <a:pt x="852424" y="1449705"/>
                  </a:lnTo>
                  <a:lnTo>
                    <a:pt x="858881" y="1449705"/>
                  </a:lnTo>
                  <a:lnTo>
                    <a:pt x="864235" y="1446530"/>
                  </a:lnTo>
                  <a:lnTo>
                    <a:pt x="852255" y="1426308"/>
                  </a:lnTo>
                  <a:close/>
                </a:path>
                <a:path w="865504" h="1460500">
                  <a:moveTo>
                    <a:pt x="12778" y="21659"/>
                  </a:moveTo>
                  <a:lnTo>
                    <a:pt x="12869" y="34320"/>
                  </a:lnTo>
                  <a:lnTo>
                    <a:pt x="841265" y="1432670"/>
                  </a:lnTo>
                  <a:lnTo>
                    <a:pt x="852345" y="1438840"/>
                  </a:lnTo>
                  <a:lnTo>
                    <a:pt x="852255" y="1426308"/>
                  </a:lnTo>
                  <a:lnTo>
                    <a:pt x="23746" y="27767"/>
                  </a:lnTo>
                  <a:lnTo>
                    <a:pt x="12778" y="21659"/>
                  </a:lnTo>
                  <a:close/>
                </a:path>
                <a:path w="865504" h="1460500">
                  <a:moveTo>
                    <a:pt x="0" y="0"/>
                  </a:moveTo>
                  <a:lnTo>
                    <a:pt x="634" y="98933"/>
                  </a:lnTo>
                  <a:lnTo>
                    <a:pt x="635" y="102616"/>
                  </a:lnTo>
                  <a:lnTo>
                    <a:pt x="3556" y="105410"/>
                  </a:lnTo>
                  <a:lnTo>
                    <a:pt x="10540" y="105410"/>
                  </a:lnTo>
                  <a:lnTo>
                    <a:pt x="13213" y="102616"/>
                  </a:lnTo>
                  <a:lnTo>
                    <a:pt x="13335" y="98933"/>
                  </a:lnTo>
                  <a:lnTo>
                    <a:pt x="12869" y="34320"/>
                  </a:lnTo>
                  <a:lnTo>
                    <a:pt x="888" y="14097"/>
                  </a:lnTo>
                  <a:lnTo>
                    <a:pt x="11811" y="7620"/>
                  </a:lnTo>
                  <a:lnTo>
                    <a:pt x="13711" y="7620"/>
                  </a:lnTo>
                  <a:lnTo>
                    <a:pt x="0" y="0"/>
                  </a:lnTo>
                  <a:close/>
                </a:path>
                <a:path w="865504" h="1460500">
                  <a:moveTo>
                    <a:pt x="13711" y="7620"/>
                  </a:moveTo>
                  <a:lnTo>
                    <a:pt x="11811" y="7620"/>
                  </a:lnTo>
                  <a:lnTo>
                    <a:pt x="23746" y="27767"/>
                  </a:lnTo>
                  <a:lnTo>
                    <a:pt x="80390" y="59309"/>
                  </a:lnTo>
                  <a:lnTo>
                    <a:pt x="83438" y="60960"/>
                  </a:lnTo>
                  <a:lnTo>
                    <a:pt x="87375" y="59817"/>
                  </a:lnTo>
                  <a:lnTo>
                    <a:pt x="89026" y="56769"/>
                  </a:lnTo>
                  <a:lnTo>
                    <a:pt x="90805" y="53721"/>
                  </a:lnTo>
                  <a:lnTo>
                    <a:pt x="89662" y="49911"/>
                  </a:lnTo>
                  <a:lnTo>
                    <a:pt x="86613" y="48133"/>
                  </a:lnTo>
                  <a:lnTo>
                    <a:pt x="13711" y="7620"/>
                  </a:lnTo>
                  <a:close/>
                </a:path>
                <a:path w="865504" h="1460500">
                  <a:moveTo>
                    <a:pt x="11811" y="7620"/>
                  </a:moveTo>
                  <a:lnTo>
                    <a:pt x="888" y="14097"/>
                  </a:lnTo>
                  <a:lnTo>
                    <a:pt x="12869" y="34320"/>
                  </a:lnTo>
                  <a:lnTo>
                    <a:pt x="12778" y="21659"/>
                  </a:lnTo>
                  <a:lnTo>
                    <a:pt x="3301" y="16383"/>
                  </a:lnTo>
                  <a:lnTo>
                    <a:pt x="12700" y="10795"/>
                  </a:lnTo>
                  <a:lnTo>
                    <a:pt x="13691" y="10795"/>
                  </a:lnTo>
                  <a:lnTo>
                    <a:pt x="11811" y="7620"/>
                  </a:lnTo>
                  <a:close/>
                </a:path>
                <a:path w="865504" h="1460500">
                  <a:moveTo>
                    <a:pt x="13691" y="10795"/>
                  </a:moveTo>
                  <a:lnTo>
                    <a:pt x="12700" y="10795"/>
                  </a:lnTo>
                  <a:lnTo>
                    <a:pt x="12778" y="21659"/>
                  </a:lnTo>
                  <a:lnTo>
                    <a:pt x="23746" y="27767"/>
                  </a:lnTo>
                  <a:lnTo>
                    <a:pt x="13691" y="10795"/>
                  </a:lnTo>
                  <a:close/>
                </a:path>
                <a:path w="865504" h="1460500">
                  <a:moveTo>
                    <a:pt x="12700" y="10795"/>
                  </a:moveTo>
                  <a:lnTo>
                    <a:pt x="3301" y="16383"/>
                  </a:lnTo>
                  <a:lnTo>
                    <a:pt x="12778" y="21659"/>
                  </a:lnTo>
                  <a:lnTo>
                    <a:pt x="12700" y="10795"/>
                  </a:lnTo>
                  <a:close/>
                </a:path>
              </a:pathLst>
            </a:custGeom>
            <a:solidFill>
              <a:srgbClr val="2DBA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928615" y="4108703"/>
              <a:ext cx="204850" cy="203200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/>
          <p:nvPr/>
        </p:nvSpPr>
        <p:spPr>
          <a:xfrm>
            <a:off x="3249167" y="4579746"/>
            <a:ext cx="1783080" cy="103505"/>
          </a:xfrm>
          <a:custGeom>
            <a:avLst/>
            <a:gdLst/>
            <a:ahLst/>
            <a:cxnLst/>
            <a:rect l="l" t="t" r="r" b="b"/>
            <a:pathLst>
              <a:path w="1783079" h="103504">
                <a:moveTo>
                  <a:pt x="88645" y="0"/>
                </a:moveTo>
                <a:lnTo>
                  <a:pt x="0" y="51688"/>
                </a:lnTo>
                <a:lnTo>
                  <a:pt x="88645" y="103377"/>
                </a:lnTo>
                <a:lnTo>
                  <a:pt x="92456" y="102361"/>
                </a:lnTo>
                <a:lnTo>
                  <a:pt x="96011" y="96265"/>
                </a:lnTo>
                <a:lnTo>
                  <a:pt x="94995" y="92455"/>
                </a:lnTo>
                <a:lnTo>
                  <a:pt x="35995" y="58038"/>
                </a:lnTo>
                <a:lnTo>
                  <a:pt x="12572" y="58038"/>
                </a:lnTo>
                <a:lnTo>
                  <a:pt x="12572" y="45338"/>
                </a:lnTo>
                <a:lnTo>
                  <a:pt x="35995" y="45338"/>
                </a:lnTo>
                <a:lnTo>
                  <a:pt x="94995" y="10921"/>
                </a:lnTo>
                <a:lnTo>
                  <a:pt x="96011" y="7111"/>
                </a:lnTo>
                <a:lnTo>
                  <a:pt x="92456" y="1015"/>
                </a:lnTo>
                <a:lnTo>
                  <a:pt x="88645" y="0"/>
                </a:lnTo>
                <a:close/>
              </a:path>
              <a:path w="1783079" h="103504">
                <a:moveTo>
                  <a:pt x="1757589" y="51688"/>
                </a:moveTo>
                <a:lnTo>
                  <a:pt x="1687703" y="92455"/>
                </a:lnTo>
                <a:lnTo>
                  <a:pt x="1686686" y="96265"/>
                </a:lnTo>
                <a:lnTo>
                  <a:pt x="1690243" y="102361"/>
                </a:lnTo>
                <a:lnTo>
                  <a:pt x="1694180" y="103377"/>
                </a:lnTo>
                <a:lnTo>
                  <a:pt x="1771935" y="58038"/>
                </a:lnTo>
                <a:lnTo>
                  <a:pt x="1770253" y="58038"/>
                </a:lnTo>
                <a:lnTo>
                  <a:pt x="1770253" y="57150"/>
                </a:lnTo>
                <a:lnTo>
                  <a:pt x="1766951" y="57150"/>
                </a:lnTo>
                <a:lnTo>
                  <a:pt x="1757589" y="51688"/>
                </a:lnTo>
                <a:close/>
              </a:path>
              <a:path w="1783079" h="103504">
                <a:moveTo>
                  <a:pt x="35995" y="45338"/>
                </a:moveTo>
                <a:lnTo>
                  <a:pt x="12572" y="45338"/>
                </a:lnTo>
                <a:lnTo>
                  <a:pt x="12572" y="58038"/>
                </a:lnTo>
                <a:lnTo>
                  <a:pt x="35995" y="58038"/>
                </a:lnTo>
                <a:lnTo>
                  <a:pt x="34471" y="57150"/>
                </a:lnTo>
                <a:lnTo>
                  <a:pt x="15747" y="57150"/>
                </a:lnTo>
                <a:lnTo>
                  <a:pt x="15747" y="46227"/>
                </a:lnTo>
                <a:lnTo>
                  <a:pt x="34471" y="46227"/>
                </a:lnTo>
                <a:lnTo>
                  <a:pt x="35995" y="45338"/>
                </a:lnTo>
                <a:close/>
              </a:path>
              <a:path w="1783079" h="103504">
                <a:moveTo>
                  <a:pt x="1746703" y="45338"/>
                </a:moveTo>
                <a:lnTo>
                  <a:pt x="35995" y="45338"/>
                </a:lnTo>
                <a:lnTo>
                  <a:pt x="25109" y="51688"/>
                </a:lnTo>
                <a:lnTo>
                  <a:pt x="35995" y="58038"/>
                </a:lnTo>
                <a:lnTo>
                  <a:pt x="1746703" y="58038"/>
                </a:lnTo>
                <a:lnTo>
                  <a:pt x="1757589" y="51688"/>
                </a:lnTo>
                <a:lnTo>
                  <a:pt x="1746703" y="45338"/>
                </a:lnTo>
                <a:close/>
              </a:path>
              <a:path w="1783079" h="103504">
                <a:moveTo>
                  <a:pt x="1771935" y="45338"/>
                </a:moveTo>
                <a:lnTo>
                  <a:pt x="1770253" y="45338"/>
                </a:lnTo>
                <a:lnTo>
                  <a:pt x="1770253" y="58038"/>
                </a:lnTo>
                <a:lnTo>
                  <a:pt x="1771935" y="58038"/>
                </a:lnTo>
                <a:lnTo>
                  <a:pt x="1782826" y="51688"/>
                </a:lnTo>
                <a:lnTo>
                  <a:pt x="1771935" y="45338"/>
                </a:lnTo>
                <a:close/>
              </a:path>
              <a:path w="1783079" h="103504">
                <a:moveTo>
                  <a:pt x="15747" y="46227"/>
                </a:moveTo>
                <a:lnTo>
                  <a:pt x="15747" y="57150"/>
                </a:lnTo>
                <a:lnTo>
                  <a:pt x="25109" y="51688"/>
                </a:lnTo>
                <a:lnTo>
                  <a:pt x="15747" y="46227"/>
                </a:lnTo>
                <a:close/>
              </a:path>
              <a:path w="1783079" h="103504">
                <a:moveTo>
                  <a:pt x="25109" y="51688"/>
                </a:moveTo>
                <a:lnTo>
                  <a:pt x="15747" y="57150"/>
                </a:lnTo>
                <a:lnTo>
                  <a:pt x="34471" y="57150"/>
                </a:lnTo>
                <a:lnTo>
                  <a:pt x="25109" y="51688"/>
                </a:lnTo>
                <a:close/>
              </a:path>
              <a:path w="1783079" h="103504">
                <a:moveTo>
                  <a:pt x="1766951" y="46227"/>
                </a:moveTo>
                <a:lnTo>
                  <a:pt x="1757589" y="51688"/>
                </a:lnTo>
                <a:lnTo>
                  <a:pt x="1766951" y="57150"/>
                </a:lnTo>
                <a:lnTo>
                  <a:pt x="1766951" y="46227"/>
                </a:lnTo>
                <a:close/>
              </a:path>
              <a:path w="1783079" h="103504">
                <a:moveTo>
                  <a:pt x="1770253" y="46227"/>
                </a:moveTo>
                <a:lnTo>
                  <a:pt x="1766951" y="46227"/>
                </a:lnTo>
                <a:lnTo>
                  <a:pt x="1766951" y="57150"/>
                </a:lnTo>
                <a:lnTo>
                  <a:pt x="1770253" y="57150"/>
                </a:lnTo>
                <a:lnTo>
                  <a:pt x="1770253" y="46227"/>
                </a:lnTo>
                <a:close/>
              </a:path>
              <a:path w="1783079" h="103504">
                <a:moveTo>
                  <a:pt x="34471" y="46227"/>
                </a:moveTo>
                <a:lnTo>
                  <a:pt x="15747" y="46227"/>
                </a:lnTo>
                <a:lnTo>
                  <a:pt x="25109" y="51688"/>
                </a:lnTo>
                <a:lnTo>
                  <a:pt x="34471" y="46227"/>
                </a:lnTo>
                <a:close/>
              </a:path>
              <a:path w="1783079" h="103504">
                <a:moveTo>
                  <a:pt x="1694180" y="0"/>
                </a:moveTo>
                <a:lnTo>
                  <a:pt x="1690243" y="1015"/>
                </a:lnTo>
                <a:lnTo>
                  <a:pt x="1686686" y="7111"/>
                </a:lnTo>
                <a:lnTo>
                  <a:pt x="1687703" y="10921"/>
                </a:lnTo>
                <a:lnTo>
                  <a:pt x="1757589" y="51688"/>
                </a:lnTo>
                <a:lnTo>
                  <a:pt x="1766951" y="46227"/>
                </a:lnTo>
                <a:lnTo>
                  <a:pt x="1770253" y="46227"/>
                </a:lnTo>
                <a:lnTo>
                  <a:pt x="1770253" y="45338"/>
                </a:lnTo>
                <a:lnTo>
                  <a:pt x="1771935" y="45338"/>
                </a:lnTo>
                <a:lnTo>
                  <a:pt x="1694180" y="0"/>
                </a:lnTo>
                <a:close/>
              </a:path>
            </a:pathLst>
          </a:custGeom>
          <a:solidFill>
            <a:srgbClr val="4AACC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7" name="object 37"/>
          <p:cNvGrpSpPr/>
          <p:nvPr/>
        </p:nvGrpSpPr>
        <p:grpSpPr>
          <a:xfrm>
            <a:off x="2525267" y="2828544"/>
            <a:ext cx="960755" cy="1498600"/>
            <a:chOff x="2525267" y="2828544"/>
            <a:chExt cx="960755" cy="1498600"/>
          </a:xfrm>
        </p:grpSpPr>
        <p:sp>
          <p:nvSpPr>
            <p:cNvPr id="38" name="object 38"/>
            <p:cNvSpPr/>
            <p:nvPr/>
          </p:nvSpPr>
          <p:spPr>
            <a:xfrm>
              <a:off x="3279647" y="4114800"/>
              <a:ext cx="206375" cy="195325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525267" y="2828544"/>
              <a:ext cx="929005" cy="1498600"/>
            </a:xfrm>
            <a:custGeom>
              <a:avLst/>
              <a:gdLst/>
              <a:ahLst/>
              <a:cxnLst/>
              <a:rect l="l" t="t" r="r" b="b"/>
              <a:pathLst>
                <a:path w="929004" h="1498600">
                  <a:moveTo>
                    <a:pt x="9143" y="1393316"/>
                  </a:moveTo>
                  <a:lnTo>
                    <a:pt x="5587" y="1393316"/>
                  </a:lnTo>
                  <a:lnTo>
                    <a:pt x="2667" y="1396110"/>
                  </a:lnTo>
                  <a:lnTo>
                    <a:pt x="2656" y="1399920"/>
                  </a:lnTo>
                  <a:lnTo>
                    <a:pt x="0" y="1498599"/>
                  </a:lnTo>
                  <a:lnTo>
                    <a:pt x="13866" y="1491233"/>
                  </a:lnTo>
                  <a:lnTo>
                    <a:pt x="12064" y="1491233"/>
                  </a:lnTo>
                  <a:lnTo>
                    <a:pt x="1269" y="1484629"/>
                  </a:lnTo>
                  <a:lnTo>
                    <a:pt x="13592" y="1464744"/>
                  </a:lnTo>
                  <a:lnTo>
                    <a:pt x="15367" y="1399920"/>
                  </a:lnTo>
                  <a:lnTo>
                    <a:pt x="15367" y="1396364"/>
                  </a:lnTo>
                  <a:lnTo>
                    <a:pt x="12700" y="1393443"/>
                  </a:lnTo>
                  <a:lnTo>
                    <a:pt x="9143" y="1393316"/>
                  </a:lnTo>
                  <a:close/>
                </a:path>
                <a:path w="929004" h="1498600">
                  <a:moveTo>
                    <a:pt x="13592" y="1464744"/>
                  </a:moveTo>
                  <a:lnTo>
                    <a:pt x="1269" y="1484629"/>
                  </a:lnTo>
                  <a:lnTo>
                    <a:pt x="12064" y="1491233"/>
                  </a:lnTo>
                  <a:lnTo>
                    <a:pt x="14032" y="1488058"/>
                  </a:lnTo>
                  <a:lnTo>
                    <a:pt x="12954" y="1488058"/>
                  </a:lnTo>
                  <a:lnTo>
                    <a:pt x="3682" y="1482343"/>
                  </a:lnTo>
                  <a:lnTo>
                    <a:pt x="13249" y="1477256"/>
                  </a:lnTo>
                  <a:lnTo>
                    <a:pt x="13592" y="1464744"/>
                  </a:lnTo>
                  <a:close/>
                </a:path>
                <a:path w="929004" h="1498600">
                  <a:moveTo>
                    <a:pt x="84708" y="1439290"/>
                  </a:moveTo>
                  <a:lnTo>
                    <a:pt x="81533" y="1440941"/>
                  </a:lnTo>
                  <a:lnTo>
                    <a:pt x="24403" y="1471324"/>
                  </a:lnTo>
                  <a:lnTo>
                    <a:pt x="12064" y="1491233"/>
                  </a:lnTo>
                  <a:lnTo>
                    <a:pt x="13866" y="1491233"/>
                  </a:lnTo>
                  <a:lnTo>
                    <a:pt x="87502" y="1452117"/>
                  </a:lnTo>
                  <a:lnTo>
                    <a:pt x="90677" y="1450466"/>
                  </a:lnTo>
                  <a:lnTo>
                    <a:pt x="91820" y="1446656"/>
                  </a:lnTo>
                  <a:lnTo>
                    <a:pt x="90169" y="1443608"/>
                  </a:lnTo>
                  <a:lnTo>
                    <a:pt x="88518" y="1440433"/>
                  </a:lnTo>
                  <a:lnTo>
                    <a:pt x="84708" y="1439290"/>
                  </a:lnTo>
                  <a:close/>
                </a:path>
                <a:path w="929004" h="1498600">
                  <a:moveTo>
                    <a:pt x="13249" y="1477256"/>
                  </a:moveTo>
                  <a:lnTo>
                    <a:pt x="3682" y="1482343"/>
                  </a:lnTo>
                  <a:lnTo>
                    <a:pt x="12954" y="1488058"/>
                  </a:lnTo>
                  <a:lnTo>
                    <a:pt x="13249" y="1477256"/>
                  </a:lnTo>
                  <a:close/>
                </a:path>
                <a:path w="929004" h="1498600">
                  <a:moveTo>
                    <a:pt x="24403" y="1471324"/>
                  </a:moveTo>
                  <a:lnTo>
                    <a:pt x="13249" y="1477256"/>
                  </a:lnTo>
                  <a:lnTo>
                    <a:pt x="12954" y="1488058"/>
                  </a:lnTo>
                  <a:lnTo>
                    <a:pt x="14032" y="1488058"/>
                  </a:lnTo>
                  <a:lnTo>
                    <a:pt x="24403" y="1471324"/>
                  </a:lnTo>
                  <a:close/>
                </a:path>
                <a:path w="929004" h="1498600">
                  <a:moveTo>
                    <a:pt x="915388" y="21395"/>
                  </a:moveTo>
                  <a:lnTo>
                    <a:pt x="904365" y="27247"/>
                  </a:lnTo>
                  <a:lnTo>
                    <a:pt x="13592" y="1464744"/>
                  </a:lnTo>
                  <a:lnTo>
                    <a:pt x="13249" y="1477256"/>
                  </a:lnTo>
                  <a:lnTo>
                    <a:pt x="24403" y="1471324"/>
                  </a:lnTo>
                  <a:lnTo>
                    <a:pt x="915057" y="34143"/>
                  </a:lnTo>
                  <a:lnTo>
                    <a:pt x="915388" y="21395"/>
                  </a:lnTo>
                  <a:close/>
                </a:path>
                <a:path w="929004" h="1498600">
                  <a:moveTo>
                    <a:pt x="928552" y="7365"/>
                  </a:moveTo>
                  <a:lnTo>
                    <a:pt x="916685" y="7365"/>
                  </a:lnTo>
                  <a:lnTo>
                    <a:pt x="927481" y="14096"/>
                  </a:lnTo>
                  <a:lnTo>
                    <a:pt x="915057" y="34143"/>
                  </a:lnTo>
                  <a:lnTo>
                    <a:pt x="913383" y="98678"/>
                  </a:lnTo>
                  <a:lnTo>
                    <a:pt x="913257" y="102234"/>
                  </a:lnTo>
                  <a:lnTo>
                    <a:pt x="916051" y="105155"/>
                  </a:lnTo>
                  <a:lnTo>
                    <a:pt x="919480" y="105282"/>
                  </a:lnTo>
                  <a:lnTo>
                    <a:pt x="923035" y="105282"/>
                  </a:lnTo>
                  <a:lnTo>
                    <a:pt x="925957" y="102488"/>
                  </a:lnTo>
                  <a:lnTo>
                    <a:pt x="926094" y="98678"/>
                  </a:lnTo>
                  <a:lnTo>
                    <a:pt x="928552" y="7365"/>
                  </a:lnTo>
                  <a:close/>
                </a:path>
                <a:path w="929004" h="1498600">
                  <a:moveTo>
                    <a:pt x="928751" y="0"/>
                  </a:moveTo>
                  <a:lnTo>
                    <a:pt x="841120" y="46481"/>
                  </a:lnTo>
                  <a:lnTo>
                    <a:pt x="838072" y="48132"/>
                  </a:lnTo>
                  <a:lnTo>
                    <a:pt x="836930" y="51942"/>
                  </a:lnTo>
                  <a:lnTo>
                    <a:pt x="838581" y="54990"/>
                  </a:lnTo>
                  <a:lnTo>
                    <a:pt x="840232" y="58165"/>
                  </a:lnTo>
                  <a:lnTo>
                    <a:pt x="844042" y="59308"/>
                  </a:lnTo>
                  <a:lnTo>
                    <a:pt x="847090" y="57657"/>
                  </a:lnTo>
                  <a:lnTo>
                    <a:pt x="904365" y="27247"/>
                  </a:lnTo>
                  <a:lnTo>
                    <a:pt x="916685" y="7365"/>
                  </a:lnTo>
                  <a:lnTo>
                    <a:pt x="928552" y="7365"/>
                  </a:lnTo>
                  <a:lnTo>
                    <a:pt x="928751" y="0"/>
                  </a:lnTo>
                  <a:close/>
                </a:path>
                <a:path w="929004" h="1498600">
                  <a:moveTo>
                    <a:pt x="921777" y="10540"/>
                  </a:moveTo>
                  <a:lnTo>
                    <a:pt x="915669" y="10540"/>
                  </a:lnTo>
                  <a:lnTo>
                    <a:pt x="925068" y="16255"/>
                  </a:lnTo>
                  <a:lnTo>
                    <a:pt x="915388" y="21395"/>
                  </a:lnTo>
                  <a:lnTo>
                    <a:pt x="915057" y="34143"/>
                  </a:lnTo>
                  <a:lnTo>
                    <a:pt x="927481" y="14096"/>
                  </a:lnTo>
                  <a:lnTo>
                    <a:pt x="921777" y="10540"/>
                  </a:lnTo>
                  <a:close/>
                </a:path>
                <a:path w="929004" h="1498600">
                  <a:moveTo>
                    <a:pt x="916685" y="7365"/>
                  </a:moveTo>
                  <a:lnTo>
                    <a:pt x="904365" y="27247"/>
                  </a:lnTo>
                  <a:lnTo>
                    <a:pt x="915388" y="21395"/>
                  </a:lnTo>
                  <a:lnTo>
                    <a:pt x="915669" y="10540"/>
                  </a:lnTo>
                  <a:lnTo>
                    <a:pt x="921777" y="10540"/>
                  </a:lnTo>
                  <a:lnTo>
                    <a:pt x="916685" y="7365"/>
                  </a:lnTo>
                  <a:close/>
                </a:path>
                <a:path w="929004" h="1498600">
                  <a:moveTo>
                    <a:pt x="915669" y="10540"/>
                  </a:moveTo>
                  <a:lnTo>
                    <a:pt x="915388" y="21395"/>
                  </a:lnTo>
                  <a:lnTo>
                    <a:pt x="925068" y="16255"/>
                  </a:lnTo>
                  <a:lnTo>
                    <a:pt x="915669" y="10540"/>
                  </a:lnTo>
                  <a:close/>
                </a:path>
              </a:pathLst>
            </a:custGeom>
            <a:solidFill>
              <a:srgbClr val="2DBA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/>
          <p:nvPr/>
        </p:nvSpPr>
        <p:spPr>
          <a:xfrm>
            <a:off x="4218559" y="3177539"/>
            <a:ext cx="103505" cy="263525"/>
          </a:xfrm>
          <a:custGeom>
            <a:avLst/>
            <a:gdLst/>
            <a:ahLst/>
            <a:cxnLst/>
            <a:rect l="l" t="t" r="r" b="b"/>
            <a:pathLst>
              <a:path w="103504" h="263525">
                <a:moveTo>
                  <a:pt x="7112" y="167512"/>
                </a:moveTo>
                <a:lnTo>
                  <a:pt x="1015" y="171069"/>
                </a:lnTo>
                <a:lnTo>
                  <a:pt x="0" y="174879"/>
                </a:lnTo>
                <a:lnTo>
                  <a:pt x="51688" y="263525"/>
                </a:lnTo>
                <a:lnTo>
                  <a:pt x="59020" y="250951"/>
                </a:lnTo>
                <a:lnTo>
                  <a:pt x="45338" y="250951"/>
                </a:lnTo>
                <a:lnTo>
                  <a:pt x="45338" y="227529"/>
                </a:lnTo>
                <a:lnTo>
                  <a:pt x="10921" y="168529"/>
                </a:lnTo>
                <a:lnTo>
                  <a:pt x="7112" y="167512"/>
                </a:lnTo>
                <a:close/>
              </a:path>
              <a:path w="103504" h="263525">
                <a:moveTo>
                  <a:pt x="45338" y="227529"/>
                </a:moveTo>
                <a:lnTo>
                  <a:pt x="45338" y="250951"/>
                </a:lnTo>
                <a:lnTo>
                  <a:pt x="58038" y="250951"/>
                </a:lnTo>
                <a:lnTo>
                  <a:pt x="58038" y="247776"/>
                </a:lnTo>
                <a:lnTo>
                  <a:pt x="46227" y="247776"/>
                </a:lnTo>
                <a:lnTo>
                  <a:pt x="51688" y="238415"/>
                </a:lnTo>
                <a:lnTo>
                  <a:pt x="45338" y="227529"/>
                </a:lnTo>
                <a:close/>
              </a:path>
              <a:path w="103504" h="263525">
                <a:moveTo>
                  <a:pt x="96265" y="167512"/>
                </a:moveTo>
                <a:lnTo>
                  <a:pt x="92455" y="168529"/>
                </a:lnTo>
                <a:lnTo>
                  <a:pt x="58038" y="227529"/>
                </a:lnTo>
                <a:lnTo>
                  <a:pt x="58038" y="250951"/>
                </a:lnTo>
                <a:lnTo>
                  <a:pt x="59020" y="250951"/>
                </a:lnTo>
                <a:lnTo>
                  <a:pt x="103377" y="174879"/>
                </a:lnTo>
                <a:lnTo>
                  <a:pt x="102362" y="171069"/>
                </a:lnTo>
                <a:lnTo>
                  <a:pt x="96265" y="167512"/>
                </a:lnTo>
                <a:close/>
              </a:path>
              <a:path w="103504" h="263525">
                <a:moveTo>
                  <a:pt x="51688" y="238415"/>
                </a:moveTo>
                <a:lnTo>
                  <a:pt x="46227" y="247776"/>
                </a:lnTo>
                <a:lnTo>
                  <a:pt x="57150" y="247776"/>
                </a:lnTo>
                <a:lnTo>
                  <a:pt x="51688" y="238415"/>
                </a:lnTo>
                <a:close/>
              </a:path>
              <a:path w="103504" h="263525">
                <a:moveTo>
                  <a:pt x="58038" y="227529"/>
                </a:moveTo>
                <a:lnTo>
                  <a:pt x="51688" y="238415"/>
                </a:lnTo>
                <a:lnTo>
                  <a:pt x="57150" y="247776"/>
                </a:lnTo>
                <a:lnTo>
                  <a:pt x="58038" y="247776"/>
                </a:lnTo>
                <a:lnTo>
                  <a:pt x="58038" y="227529"/>
                </a:lnTo>
                <a:close/>
              </a:path>
              <a:path w="103504" h="263525">
                <a:moveTo>
                  <a:pt x="51688" y="25109"/>
                </a:moveTo>
                <a:lnTo>
                  <a:pt x="45338" y="35995"/>
                </a:lnTo>
                <a:lnTo>
                  <a:pt x="45338" y="227529"/>
                </a:lnTo>
                <a:lnTo>
                  <a:pt x="51688" y="238415"/>
                </a:lnTo>
                <a:lnTo>
                  <a:pt x="58038" y="227529"/>
                </a:lnTo>
                <a:lnTo>
                  <a:pt x="58038" y="35995"/>
                </a:lnTo>
                <a:lnTo>
                  <a:pt x="51688" y="25109"/>
                </a:lnTo>
                <a:close/>
              </a:path>
              <a:path w="103504" h="263525">
                <a:moveTo>
                  <a:pt x="51688" y="0"/>
                </a:moveTo>
                <a:lnTo>
                  <a:pt x="0" y="88646"/>
                </a:lnTo>
                <a:lnTo>
                  <a:pt x="1015" y="92456"/>
                </a:lnTo>
                <a:lnTo>
                  <a:pt x="7112" y="96012"/>
                </a:lnTo>
                <a:lnTo>
                  <a:pt x="10921" y="94996"/>
                </a:lnTo>
                <a:lnTo>
                  <a:pt x="45338" y="35995"/>
                </a:lnTo>
                <a:lnTo>
                  <a:pt x="45338" y="12573"/>
                </a:lnTo>
                <a:lnTo>
                  <a:pt x="59020" y="12573"/>
                </a:lnTo>
                <a:lnTo>
                  <a:pt x="51688" y="0"/>
                </a:lnTo>
                <a:close/>
              </a:path>
              <a:path w="103504" h="263525">
                <a:moveTo>
                  <a:pt x="59020" y="12573"/>
                </a:moveTo>
                <a:lnTo>
                  <a:pt x="58038" y="12573"/>
                </a:lnTo>
                <a:lnTo>
                  <a:pt x="58038" y="35995"/>
                </a:lnTo>
                <a:lnTo>
                  <a:pt x="92455" y="94996"/>
                </a:lnTo>
                <a:lnTo>
                  <a:pt x="96265" y="96012"/>
                </a:lnTo>
                <a:lnTo>
                  <a:pt x="102362" y="92456"/>
                </a:lnTo>
                <a:lnTo>
                  <a:pt x="103377" y="88646"/>
                </a:lnTo>
                <a:lnTo>
                  <a:pt x="59020" y="12573"/>
                </a:lnTo>
                <a:close/>
              </a:path>
              <a:path w="103504" h="263525">
                <a:moveTo>
                  <a:pt x="58038" y="12573"/>
                </a:moveTo>
                <a:lnTo>
                  <a:pt x="45338" y="12573"/>
                </a:lnTo>
                <a:lnTo>
                  <a:pt x="45338" y="35995"/>
                </a:lnTo>
                <a:lnTo>
                  <a:pt x="51688" y="25109"/>
                </a:lnTo>
                <a:lnTo>
                  <a:pt x="46227" y="15748"/>
                </a:lnTo>
                <a:lnTo>
                  <a:pt x="58038" y="15748"/>
                </a:lnTo>
                <a:lnTo>
                  <a:pt x="58038" y="12573"/>
                </a:lnTo>
                <a:close/>
              </a:path>
              <a:path w="103504" h="263525">
                <a:moveTo>
                  <a:pt x="58038" y="15748"/>
                </a:moveTo>
                <a:lnTo>
                  <a:pt x="57150" y="15748"/>
                </a:lnTo>
                <a:lnTo>
                  <a:pt x="51688" y="25109"/>
                </a:lnTo>
                <a:lnTo>
                  <a:pt x="58038" y="35995"/>
                </a:lnTo>
                <a:lnTo>
                  <a:pt x="58038" y="15748"/>
                </a:lnTo>
                <a:close/>
              </a:path>
              <a:path w="103504" h="263525">
                <a:moveTo>
                  <a:pt x="57150" y="15748"/>
                </a:moveTo>
                <a:lnTo>
                  <a:pt x="46227" y="15748"/>
                </a:lnTo>
                <a:lnTo>
                  <a:pt x="51688" y="25109"/>
                </a:lnTo>
                <a:lnTo>
                  <a:pt x="57150" y="15748"/>
                </a:lnTo>
                <a:close/>
              </a:path>
            </a:pathLst>
          </a:custGeom>
          <a:solidFill>
            <a:srgbClr val="2DBA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1983104" y="1814829"/>
            <a:ext cx="41027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350" algn="ctr">
              <a:lnSpc>
                <a:spcPct val="100000"/>
              </a:lnSpc>
              <a:spcBef>
                <a:spcPts val="95"/>
              </a:spcBef>
            </a:pPr>
            <a:r>
              <a:rPr sz="1000" spc="-50" dirty="0">
                <a:solidFill>
                  <a:srgbClr val="0D5A56"/>
                </a:solidFill>
                <a:latin typeface="Arial"/>
                <a:cs typeface="Arial"/>
              </a:rPr>
              <a:t>Maatschappelijk</a:t>
            </a:r>
            <a:r>
              <a:rPr sz="1000" spc="-100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sz="1000" spc="-35" dirty="0">
                <a:solidFill>
                  <a:srgbClr val="0D5A56"/>
                </a:solidFill>
                <a:latin typeface="Arial"/>
                <a:cs typeface="Arial"/>
              </a:rPr>
              <a:t>herstel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000" spc="-40" dirty="0">
                <a:solidFill>
                  <a:srgbClr val="0D5A56"/>
                </a:solidFill>
                <a:latin typeface="Arial"/>
                <a:cs typeface="Arial"/>
              </a:rPr>
              <a:t>Positieverbetering op </a:t>
            </a:r>
            <a:r>
              <a:rPr sz="1000" spc="-20" dirty="0">
                <a:solidFill>
                  <a:srgbClr val="0D5A56"/>
                </a:solidFill>
                <a:latin typeface="Arial"/>
                <a:cs typeface="Arial"/>
              </a:rPr>
              <a:t>het </a:t>
            </a:r>
            <a:r>
              <a:rPr sz="1000" spc="-55" dirty="0">
                <a:solidFill>
                  <a:srgbClr val="0D5A56"/>
                </a:solidFill>
                <a:latin typeface="Arial"/>
                <a:cs typeface="Arial"/>
              </a:rPr>
              <a:t>vlak </a:t>
            </a:r>
            <a:r>
              <a:rPr sz="1000" spc="-65" dirty="0">
                <a:solidFill>
                  <a:srgbClr val="0D5A56"/>
                </a:solidFill>
                <a:latin typeface="Arial"/>
                <a:cs typeface="Arial"/>
              </a:rPr>
              <a:t>van </a:t>
            </a:r>
            <a:r>
              <a:rPr sz="1000" spc="-45" dirty="0">
                <a:solidFill>
                  <a:srgbClr val="0D5A56"/>
                </a:solidFill>
                <a:latin typeface="Arial"/>
                <a:cs typeface="Arial"/>
              </a:rPr>
              <a:t>wonen, </a:t>
            </a:r>
            <a:r>
              <a:rPr sz="1000" spc="-35" dirty="0">
                <a:solidFill>
                  <a:srgbClr val="0D5A56"/>
                </a:solidFill>
                <a:latin typeface="Arial"/>
                <a:cs typeface="Arial"/>
              </a:rPr>
              <a:t>werk, </a:t>
            </a:r>
            <a:r>
              <a:rPr sz="1000" spc="-45" dirty="0">
                <a:solidFill>
                  <a:srgbClr val="0D5A56"/>
                </a:solidFill>
                <a:latin typeface="Arial"/>
                <a:cs typeface="Arial"/>
              </a:rPr>
              <a:t>inkomen </a:t>
            </a:r>
            <a:r>
              <a:rPr sz="1000" spc="-55" dirty="0">
                <a:solidFill>
                  <a:srgbClr val="0D5A56"/>
                </a:solidFill>
                <a:latin typeface="Arial"/>
                <a:cs typeface="Arial"/>
              </a:rPr>
              <a:t>en</a:t>
            </a:r>
            <a:r>
              <a:rPr sz="1000" spc="25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sz="1000" spc="-60" dirty="0">
                <a:solidFill>
                  <a:srgbClr val="0D5A56"/>
                </a:solidFill>
                <a:latin typeface="Arial"/>
                <a:cs typeface="Arial"/>
              </a:rPr>
              <a:t>sociale</a:t>
            </a:r>
            <a:endParaRPr sz="1000">
              <a:latin typeface="Arial"/>
              <a:cs typeface="Arial"/>
            </a:endParaRPr>
          </a:p>
          <a:p>
            <a:pPr marL="12700" marR="5080" algn="ctr">
              <a:lnSpc>
                <a:spcPct val="100000"/>
              </a:lnSpc>
              <a:spcBef>
                <a:spcPts val="5"/>
              </a:spcBef>
            </a:pPr>
            <a:r>
              <a:rPr sz="1000" spc="-40" dirty="0">
                <a:solidFill>
                  <a:srgbClr val="0D5A56"/>
                </a:solidFill>
                <a:latin typeface="Arial"/>
                <a:cs typeface="Arial"/>
              </a:rPr>
              <a:t>relaties. </a:t>
            </a:r>
            <a:r>
              <a:rPr sz="1000" spc="-55" dirty="0">
                <a:solidFill>
                  <a:srgbClr val="0D5A56"/>
                </a:solidFill>
                <a:latin typeface="Arial"/>
                <a:cs typeface="Arial"/>
              </a:rPr>
              <a:t>Afname </a:t>
            </a:r>
            <a:r>
              <a:rPr sz="1000" spc="-65" dirty="0">
                <a:solidFill>
                  <a:srgbClr val="0D5A56"/>
                </a:solidFill>
                <a:latin typeface="Arial"/>
                <a:cs typeface="Arial"/>
              </a:rPr>
              <a:t>van </a:t>
            </a:r>
            <a:r>
              <a:rPr sz="1000" spc="-40" dirty="0">
                <a:solidFill>
                  <a:srgbClr val="0D5A56"/>
                </a:solidFill>
                <a:latin typeface="Arial"/>
                <a:cs typeface="Arial"/>
              </a:rPr>
              <a:t>stigmatisering. </a:t>
            </a:r>
            <a:r>
              <a:rPr sz="1000" spc="-45" dirty="0">
                <a:solidFill>
                  <a:srgbClr val="0D5A56"/>
                </a:solidFill>
                <a:latin typeface="Arial"/>
                <a:cs typeface="Arial"/>
              </a:rPr>
              <a:t>Maatschappelijke </a:t>
            </a:r>
            <a:r>
              <a:rPr sz="1000" spc="-35" dirty="0">
                <a:solidFill>
                  <a:srgbClr val="0D5A56"/>
                </a:solidFill>
                <a:latin typeface="Arial"/>
                <a:cs typeface="Arial"/>
              </a:rPr>
              <a:t>bereidheid </a:t>
            </a:r>
            <a:r>
              <a:rPr sz="1000" spc="-45" dirty="0">
                <a:solidFill>
                  <a:srgbClr val="0D5A56"/>
                </a:solidFill>
                <a:latin typeface="Arial"/>
                <a:cs typeface="Arial"/>
              </a:rPr>
              <a:t>om </a:t>
            </a:r>
            <a:r>
              <a:rPr sz="1000" spc="-50" dirty="0">
                <a:solidFill>
                  <a:srgbClr val="0D5A56"/>
                </a:solidFill>
                <a:latin typeface="Arial"/>
                <a:cs typeface="Arial"/>
              </a:rPr>
              <a:t>specifieke  voorzieningen </a:t>
            </a:r>
            <a:r>
              <a:rPr sz="1000" spc="-10" dirty="0">
                <a:solidFill>
                  <a:srgbClr val="0D5A56"/>
                </a:solidFill>
                <a:latin typeface="Arial"/>
                <a:cs typeface="Arial"/>
              </a:rPr>
              <a:t>te</a:t>
            </a:r>
            <a:r>
              <a:rPr sz="1000" spc="-5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0D5A56"/>
                </a:solidFill>
                <a:latin typeface="Arial"/>
                <a:cs typeface="Arial"/>
              </a:rPr>
              <a:t>treffen.</a:t>
            </a:r>
            <a:endParaRPr sz="1000">
              <a:latin typeface="Arial"/>
              <a:cs typeface="Arial"/>
            </a:endParaRPr>
          </a:p>
        </p:txBody>
      </p:sp>
      <p:sp>
        <p:nvSpPr>
          <p:cNvPr id="49" name="object 4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5" dirty="0"/>
              <a:t>Toolkit </a:t>
            </a:r>
            <a:r>
              <a:rPr spc="-25" dirty="0"/>
              <a:t>met </a:t>
            </a:r>
            <a:r>
              <a:rPr spc="-50" dirty="0"/>
              <a:t>‘Anti-stigma </a:t>
            </a:r>
            <a:r>
              <a:rPr spc="-25" dirty="0"/>
              <a:t>activiteiten’ </a:t>
            </a:r>
            <a:r>
              <a:rPr spc="-45" dirty="0"/>
              <a:t>voor</a:t>
            </a:r>
            <a:r>
              <a:rPr spc="-155" dirty="0"/>
              <a:t> </a:t>
            </a:r>
            <a:r>
              <a:rPr spc="-55" dirty="0"/>
              <a:t>hulpverleners</a:t>
            </a:r>
          </a:p>
        </p:txBody>
      </p:sp>
      <p:sp>
        <p:nvSpPr>
          <p:cNvPr id="42" name="object 42"/>
          <p:cNvSpPr txBox="1"/>
          <p:nvPr/>
        </p:nvSpPr>
        <p:spPr>
          <a:xfrm>
            <a:off x="6031229" y="2724657"/>
            <a:ext cx="1275715" cy="1397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810" algn="ctr">
              <a:lnSpc>
                <a:spcPct val="100000"/>
              </a:lnSpc>
              <a:spcBef>
                <a:spcPts val="95"/>
              </a:spcBef>
            </a:pPr>
            <a:r>
              <a:rPr sz="1000" spc="-50" dirty="0">
                <a:solidFill>
                  <a:srgbClr val="0D5A56"/>
                </a:solidFill>
                <a:latin typeface="Arial"/>
                <a:cs typeface="Arial"/>
              </a:rPr>
              <a:t>Functioneel </a:t>
            </a:r>
            <a:r>
              <a:rPr sz="1000" spc="-35" dirty="0">
                <a:solidFill>
                  <a:srgbClr val="0D5A56"/>
                </a:solidFill>
                <a:latin typeface="Arial"/>
                <a:cs typeface="Arial"/>
              </a:rPr>
              <a:t>herstel  </a:t>
            </a:r>
            <a:r>
              <a:rPr sz="1000" spc="-50" dirty="0">
                <a:solidFill>
                  <a:srgbClr val="0D5A56"/>
                </a:solidFill>
                <a:latin typeface="Arial"/>
                <a:cs typeface="Arial"/>
              </a:rPr>
              <a:t>Herstel </a:t>
            </a:r>
            <a:r>
              <a:rPr sz="1000" spc="-65" dirty="0">
                <a:solidFill>
                  <a:srgbClr val="0D5A56"/>
                </a:solidFill>
                <a:latin typeface="Arial"/>
                <a:cs typeface="Arial"/>
              </a:rPr>
              <a:t>van </a:t>
            </a:r>
            <a:r>
              <a:rPr sz="1000" spc="-40" dirty="0">
                <a:solidFill>
                  <a:srgbClr val="0D5A56"/>
                </a:solidFill>
                <a:latin typeface="Arial"/>
                <a:cs typeface="Arial"/>
              </a:rPr>
              <a:t>functies die  zijn </a:t>
            </a:r>
            <a:r>
              <a:rPr sz="1000" spc="-35" dirty="0">
                <a:solidFill>
                  <a:srgbClr val="0D5A56"/>
                </a:solidFill>
                <a:latin typeface="Arial"/>
                <a:cs typeface="Arial"/>
              </a:rPr>
              <a:t>verminderd,  </a:t>
            </a:r>
            <a:r>
              <a:rPr sz="1000" spc="-55" dirty="0">
                <a:solidFill>
                  <a:srgbClr val="0D5A56"/>
                </a:solidFill>
                <a:latin typeface="Arial"/>
                <a:cs typeface="Arial"/>
              </a:rPr>
              <a:t>aangetast </a:t>
            </a:r>
            <a:r>
              <a:rPr sz="1000" spc="-15" dirty="0">
                <a:solidFill>
                  <a:srgbClr val="0D5A56"/>
                </a:solidFill>
                <a:latin typeface="Arial"/>
                <a:cs typeface="Arial"/>
              </a:rPr>
              <a:t>of </a:t>
            </a:r>
            <a:r>
              <a:rPr sz="1000" spc="-20" dirty="0">
                <a:solidFill>
                  <a:srgbClr val="0D5A56"/>
                </a:solidFill>
                <a:latin typeface="Arial"/>
                <a:cs typeface="Arial"/>
              </a:rPr>
              <a:t>niet </a:t>
            </a:r>
            <a:r>
              <a:rPr sz="1000" spc="-60" dirty="0">
                <a:solidFill>
                  <a:srgbClr val="0D5A56"/>
                </a:solidFill>
                <a:latin typeface="Arial"/>
                <a:cs typeface="Arial"/>
              </a:rPr>
              <a:t>goed  </a:t>
            </a:r>
            <a:r>
              <a:rPr sz="1000" spc="-35" dirty="0">
                <a:solidFill>
                  <a:srgbClr val="0D5A56"/>
                </a:solidFill>
                <a:latin typeface="Arial"/>
                <a:cs typeface="Arial"/>
              </a:rPr>
              <a:t>ontwikkeld </a:t>
            </a:r>
            <a:r>
              <a:rPr sz="1000" spc="-45" dirty="0">
                <a:solidFill>
                  <a:srgbClr val="0D5A56"/>
                </a:solidFill>
                <a:latin typeface="Arial"/>
                <a:cs typeface="Arial"/>
              </a:rPr>
              <a:t>b.v.  </a:t>
            </a:r>
            <a:r>
              <a:rPr sz="1000" spc="-50" dirty="0">
                <a:solidFill>
                  <a:srgbClr val="0D5A56"/>
                </a:solidFill>
                <a:latin typeface="Arial"/>
                <a:cs typeface="Arial"/>
              </a:rPr>
              <a:t>zelfbeheersing, plannen  </a:t>
            </a:r>
            <a:r>
              <a:rPr sz="1000" spc="-60" dirty="0">
                <a:solidFill>
                  <a:srgbClr val="0D5A56"/>
                </a:solidFill>
                <a:latin typeface="Arial"/>
                <a:cs typeface="Arial"/>
              </a:rPr>
              <a:t>maken, </a:t>
            </a:r>
            <a:r>
              <a:rPr sz="1000" spc="-50" dirty="0">
                <a:solidFill>
                  <a:srgbClr val="0D5A56"/>
                </a:solidFill>
                <a:latin typeface="Arial"/>
                <a:cs typeface="Arial"/>
              </a:rPr>
              <a:t>zichzelf  </a:t>
            </a:r>
            <a:r>
              <a:rPr sz="1000" spc="-35" dirty="0">
                <a:solidFill>
                  <a:srgbClr val="0D5A56"/>
                </a:solidFill>
                <a:latin typeface="Arial"/>
                <a:cs typeface="Arial"/>
              </a:rPr>
              <a:t>motiveren,</a:t>
            </a:r>
            <a:r>
              <a:rPr sz="1000" spc="-30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sz="1000" spc="-40" dirty="0">
                <a:solidFill>
                  <a:srgbClr val="0D5A56"/>
                </a:solidFill>
                <a:latin typeface="Arial"/>
                <a:cs typeface="Arial"/>
              </a:rPr>
              <a:t>zelfregulatie.</a:t>
            </a:r>
            <a:endParaRPr sz="1000">
              <a:latin typeface="Arial"/>
              <a:cs typeface="Arial"/>
            </a:endParaRPr>
          </a:p>
          <a:p>
            <a:pPr marL="1270" algn="ctr">
              <a:lnSpc>
                <a:spcPct val="100000"/>
              </a:lnSpc>
            </a:pPr>
            <a:r>
              <a:rPr sz="1000" spc="-30" dirty="0">
                <a:solidFill>
                  <a:srgbClr val="0D5A56"/>
                </a:solidFill>
                <a:latin typeface="Arial"/>
                <a:cs typeface="Arial"/>
              </a:rPr>
              <a:t>Minder/geen</a:t>
            </a:r>
            <a:r>
              <a:rPr sz="1000" spc="-40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sz="1000" spc="-50" dirty="0">
                <a:solidFill>
                  <a:srgbClr val="0D5A56"/>
                </a:solidFill>
                <a:latin typeface="Arial"/>
                <a:cs typeface="Arial"/>
              </a:rPr>
              <a:t>zelfstigma</a:t>
            </a:r>
            <a:endParaRPr sz="10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276603" y="2724657"/>
            <a:ext cx="958215" cy="787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" algn="ctr">
              <a:lnSpc>
                <a:spcPct val="100000"/>
              </a:lnSpc>
              <a:spcBef>
                <a:spcPts val="95"/>
              </a:spcBef>
            </a:pPr>
            <a:r>
              <a:rPr sz="1000" spc="-60" dirty="0">
                <a:solidFill>
                  <a:srgbClr val="0D5A56"/>
                </a:solidFill>
                <a:latin typeface="Arial"/>
                <a:cs typeface="Arial"/>
              </a:rPr>
              <a:t>Klinisch </a:t>
            </a:r>
            <a:r>
              <a:rPr sz="1000" spc="-40" dirty="0">
                <a:solidFill>
                  <a:srgbClr val="0D5A56"/>
                </a:solidFill>
                <a:latin typeface="Arial"/>
                <a:cs typeface="Arial"/>
              </a:rPr>
              <a:t>herstel  </a:t>
            </a:r>
            <a:r>
              <a:rPr sz="1000" spc="-65" dirty="0">
                <a:solidFill>
                  <a:srgbClr val="0D5A56"/>
                </a:solidFill>
                <a:latin typeface="Arial"/>
                <a:cs typeface="Arial"/>
              </a:rPr>
              <a:t>Somatische,  </a:t>
            </a:r>
            <a:r>
              <a:rPr sz="1000" spc="-60" dirty="0">
                <a:solidFill>
                  <a:srgbClr val="0D5A56"/>
                </a:solidFill>
                <a:latin typeface="Arial"/>
                <a:cs typeface="Arial"/>
              </a:rPr>
              <a:t>psychologische en  </a:t>
            </a:r>
            <a:r>
              <a:rPr sz="1000" spc="-55" dirty="0">
                <a:solidFill>
                  <a:srgbClr val="0D5A56"/>
                </a:solidFill>
                <a:latin typeface="Arial"/>
                <a:cs typeface="Arial"/>
              </a:rPr>
              <a:t>farmacologische  </a:t>
            </a:r>
            <a:r>
              <a:rPr sz="1000" spc="-35" dirty="0">
                <a:solidFill>
                  <a:srgbClr val="0D5A56"/>
                </a:solidFill>
                <a:latin typeface="Arial"/>
                <a:cs typeface="Arial"/>
              </a:rPr>
              <a:t>interventies</a:t>
            </a:r>
            <a:endParaRPr sz="10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868551" y="5213096"/>
            <a:ext cx="451739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715" algn="ctr">
              <a:lnSpc>
                <a:spcPct val="100000"/>
              </a:lnSpc>
              <a:spcBef>
                <a:spcPts val="95"/>
              </a:spcBef>
            </a:pPr>
            <a:r>
              <a:rPr sz="1000" spc="-55" dirty="0">
                <a:solidFill>
                  <a:srgbClr val="0D5A56"/>
                </a:solidFill>
                <a:latin typeface="Arial"/>
                <a:cs typeface="Arial"/>
              </a:rPr>
              <a:t>Persoonlijk</a:t>
            </a:r>
            <a:r>
              <a:rPr sz="1000" spc="-100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sz="1000" spc="-35" dirty="0">
                <a:solidFill>
                  <a:srgbClr val="0D5A56"/>
                </a:solidFill>
                <a:latin typeface="Arial"/>
                <a:cs typeface="Arial"/>
              </a:rPr>
              <a:t>herstel</a:t>
            </a:r>
            <a:endParaRPr sz="1000">
              <a:latin typeface="Arial"/>
              <a:cs typeface="Arial"/>
            </a:endParaRPr>
          </a:p>
          <a:p>
            <a:pPr marL="12700" marR="5080" indent="1270" algn="ctr">
              <a:lnSpc>
                <a:spcPct val="100000"/>
              </a:lnSpc>
            </a:pPr>
            <a:r>
              <a:rPr sz="1000" spc="-55" dirty="0">
                <a:solidFill>
                  <a:srgbClr val="0D5A56"/>
                </a:solidFill>
                <a:latin typeface="Arial"/>
                <a:cs typeface="Arial"/>
              </a:rPr>
              <a:t>Zélf </a:t>
            </a:r>
            <a:r>
              <a:rPr sz="1000" spc="-50" dirty="0">
                <a:solidFill>
                  <a:srgbClr val="0D5A56"/>
                </a:solidFill>
                <a:latin typeface="Arial"/>
                <a:cs typeface="Arial"/>
              </a:rPr>
              <a:t>betekenis kunnen </a:t>
            </a:r>
            <a:r>
              <a:rPr sz="1000" spc="-45" dirty="0">
                <a:solidFill>
                  <a:srgbClr val="0D5A56"/>
                </a:solidFill>
                <a:latin typeface="Arial"/>
                <a:cs typeface="Arial"/>
              </a:rPr>
              <a:t>verlenen </a:t>
            </a:r>
            <a:r>
              <a:rPr sz="1000" spc="-75" dirty="0">
                <a:solidFill>
                  <a:srgbClr val="0D5A56"/>
                </a:solidFill>
                <a:latin typeface="Arial"/>
                <a:cs typeface="Arial"/>
              </a:rPr>
              <a:t>aan </a:t>
            </a:r>
            <a:r>
              <a:rPr sz="1000" spc="-50" dirty="0">
                <a:solidFill>
                  <a:srgbClr val="0D5A56"/>
                </a:solidFill>
                <a:latin typeface="Arial"/>
                <a:cs typeface="Arial"/>
              </a:rPr>
              <a:t>datgene </a:t>
            </a:r>
            <a:r>
              <a:rPr sz="1000" spc="-25" dirty="0">
                <a:solidFill>
                  <a:srgbClr val="0D5A56"/>
                </a:solidFill>
                <a:latin typeface="Arial"/>
                <a:cs typeface="Arial"/>
              </a:rPr>
              <a:t>wat in </a:t>
            </a:r>
            <a:r>
              <a:rPr sz="1000" spc="-20" dirty="0">
                <a:solidFill>
                  <a:srgbClr val="0D5A56"/>
                </a:solidFill>
                <a:latin typeface="Arial"/>
                <a:cs typeface="Arial"/>
              </a:rPr>
              <a:t>het </a:t>
            </a:r>
            <a:r>
              <a:rPr sz="1000" spc="-45" dirty="0">
                <a:solidFill>
                  <a:srgbClr val="0D5A56"/>
                </a:solidFill>
                <a:latin typeface="Arial"/>
                <a:cs typeface="Arial"/>
              </a:rPr>
              <a:t>verleden </a:t>
            </a:r>
            <a:r>
              <a:rPr sz="1000" spc="-65" dirty="0">
                <a:solidFill>
                  <a:srgbClr val="0D5A56"/>
                </a:solidFill>
                <a:latin typeface="Arial"/>
                <a:cs typeface="Arial"/>
              </a:rPr>
              <a:t>is </a:t>
            </a:r>
            <a:r>
              <a:rPr sz="1000" spc="-50" dirty="0">
                <a:solidFill>
                  <a:srgbClr val="0D5A56"/>
                </a:solidFill>
                <a:latin typeface="Arial"/>
                <a:cs typeface="Arial"/>
              </a:rPr>
              <a:t>gebeurd </a:t>
            </a:r>
            <a:r>
              <a:rPr sz="1000" spc="-55" dirty="0">
                <a:solidFill>
                  <a:srgbClr val="0D5A56"/>
                </a:solidFill>
                <a:latin typeface="Arial"/>
                <a:cs typeface="Arial"/>
              </a:rPr>
              <a:t>en </a:t>
            </a:r>
            <a:r>
              <a:rPr sz="1000" spc="-50" dirty="0">
                <a:solidFill>
                  <a:srgbClr val="0D5A56"/>
                </a:solidFill>
                <a:latin typeface="Arial"/>
                <a:cs typeface="Arial"/>
              </a:rPr>
              <a:t>stap  </a:t>
            </a:r>
            <a:r>
              <a:rPr sz="1000" spc="-35" dirty="0">
                <a:solidFill>
                  <a:srgbClr val="0D5A56"/>
                </a:solidFill>
                <a:latin typeface="Arial"/>
                <a:cs typeface="Arial"/>
              </a:rPr>
              <a:t>voor </a:t>
            </a:r>
            <a:r>
              <a:rPr sz="1000" spc="-50" dirty="0">
                <a:solidFill>
                  <a:srgbClr val="0D5A56"/>
                </a:solidFill>
                <a:latin typeface="Arial"/>
                <a:cs typeface="Arial"/>
              </a:rPr>
              <a:t>stap </a:t>
            </a:r>
            <a:r>
              <a:rPr sz="1000" spc="-45" dirty="0">
                <a:solidFill>
                  <a:srgbClr val="0D5A56"/>
                </a:solidFill>
                <a:latin typeface="Arial"/>
                <a:cs typeface="Arial"/>
              </a:rPr>
              <a:t>meer </a:t>
            </a:r>
            <a:r>
              <a:rPr sz="1000" spc="-55" dirty="0">
                <a:solidFill>
                  <a:srgbClr val="0D5A56"/>
                </a:solidFill>
                <a:latin typeface="Arial"/>
                <a:cs typeface="Arial"/>
              </a:rPr>
              <a:t>greep </a:t>
            </a:r>
            <a:r>
              <a:rPr sz="1000" spc="-35" dirty="0">
                <a:solidFill>
                  <a:srgbClr val="0D5A56"/>
                </a:solidFill>
                <a:latin typeface="Arial"/>
                <a:cs typeface="Arial"/>
              </a:rPr>
              <a:t>krijgen </a:t>
            </a:r>
            <a:r>
              <a:rPr sz="1000" spc="-45" dirty="0">
                <a:solidFill>
                  <a:srgbClr val="0D5A56"/>
                </a:solidFill>
                <a:latin typeface="Arial"/>
                <a:cs typeface="Arial"/>
              </a:rPr>
              <a:t>op </a:t>
            </a:r>
            <a:r>
              <a:rPr sz="1000" spc="-20" dirty="0">
                <a:solidFill>
                  <a:srgbClr val="0D5A56"/>
                </a:solidFill>
                <a:latin typeface="Arial"/>
                <a:cs typeface="Arial"/>
              </a:rPr>
              <a:t>het </a:t>
            </a:r>
            <a:r>
              <a:rPr sz="1000" spc="-55" dirty="0">
                <a:solidFill>
                  <a:srgbClr val="0D5A56"/>
                </a:solidFill>
                <a:latin typeface="Arial"/>
                <a:cs typeface="Arial"/>
              </a:rPr>
              <a:t>eigen </a:t>
            </a:r>
            <a:r>
              <a:rPr sz="1000" spc="-50" dirty="0">
                <a:solidFill>
                  <a:srgbClr val="0D5A56"/>
                </a:solidFill>
                <a:latin typeface="Arial"/>
                <a:cs typeface="Arial"/>
              </a:rPr>
              <a:t>leven, </a:t>
            </a:r>
            <a:r>
              <a:rPr sz="1000" spc="-25" dirty="0">
                <a:solidFill>
                  <a:srgbClr val="0D5A56"/>
                </a:solidFill>
                <a:latin typeface="Arial"/>
                <a:cs typeface="Arial"/>
              </a:rPr>
              <a:t>in </a:t>
            </a:r>
            <a:r>
              <a:rPr sz="1000" spc="-45" dirty="0">
                <a:solidFill>
                  <a:srgbClr val="0D5A56"/>
                </a:solidFill>
                <a:latin typeface="Arial"/>
                <a:cs typeface="Arial"/>
              </a:rPr>
              <a:t>verleden, </a:t>
            </a:r>
            <a:r>
              <a:rPr sz="1000" spc="-55" dirty="0">
                <a:solidFill>
                  <a:srgbClr val="0D5A56"/>
                </a:solidFill>
                <a:latin typeface="Arial"/>
                <a:cs typeface="Arial"/>
              </a:rPr>
              <a:t>heden en </a:t>
            </a:r>
            <a:r>
              <a:rPr sz="1000" spc="-40" dirty="0">
                <a:solidFill>
                  <a:srgbClr val="0D5A56"/>
                </a:solidFill>
                <a:latin typeface="Arial"/>
                <a:cs typeface="Arial"/>
              </a:rPr>
              <a:t>toekomst. </a:t>
            </a:r>
            <a:r>
              <a:rPr sz="1000" spc="-80" dirty="0">
                <a:solidFill>
                  <a:srgbClr val="0D5A56"/>
                </a:solidFill>
                <a:latin typeface="Arial"/>
                <a:cs typeface="Arial"/>
              </a:rPr>
              <a:t>Eigen  </a:t>
            </a:r>
            <a:r>
              <a:rPr sz="1000" spc="-15" dirty="0">
                <a:solidFill>
                  <a:srgbClr val="0D5A56"/>
                </a:solidFill>
                <a:latin typeface="Arial"/>
                <a:cs typeface="Arial"/>
              </a:rPr>
              <a:t>wil </a:t>
            </a:r>
            <a:r>
              <a:rPr sz="1000" spc="15" dirty="0">
                <a:solidFill>
                  <a:srgbClr val="0D5A56"/>
                </a:solidFill>
                <a:latin typeface="Arial"/>
                <a:cs typeface="Arial"/>
              </a:rPr>
              <a:t>tot </a:t>
            </a:r>
            <a:r>
              <a:rPr sz="1000" spc="-35" dirty="0">
                <a:solidFill>
                  <a:srgbClr val="0D5A56"/>
                </a:solidFill>
                <a:latin typeface="Arial"/>
                <a:cs typeface="Arial"/>
              </a:rPr>
              <a:t>herstel </a:t>
            </a:r>
            <a:r>
              <a:rPr sz="1000" spc="-55" dirty="0">
                <a:solidFill>
                  <a:srgbClr val="0D5A56"/>
                </a:solidFill>
                <a:latin typeface="Arial"/>
                <a:cs typeface="Arial"/>
              </a:rPr>
              <a:t>en </a:t>
            </a:r>
            <a:r>
              <a:rPr sz="1000" spc="-45" dirty="0">
                <a:solidFill>
                  <a:srgbClr val="0D5A56"/>
                </a:solidFill>
                <a:latin typeface="Arial"/>
                <a:cs typeface="Arial"/>
              </a:rPr>
              <a:t>zelf </a:t>
            </a:r>
            <a:r>
              <a:rPr sz="1000" spc="-50" dirty="0">
                <a:solidFill>
                  <a:srgbClr val="0D5A56"/>
                </a:solidFill>
                <a:latin typeface="Arial"/>
                <a:cs typeface="Arial"/>
              </a:rPr>
              <a:t>doen</a:t>
            </a:r>
            <a:r>
              <a:rPr sz="1000" spc="-90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sz="1000" spc="-40" dirty="0">
                <a:solidFill>
                  <a:srgbClr val="0D5A56"/>
                </a:solidFill>
                <a:latin typeface="Arial"/>
                <a:cs typeface="Arial"/>
              </a:rPr>
              <a:t>stellen.</a:t>
            </a:r>
            <a:endParaRPr sz="10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547871" y="3525011"/>
            <a:ext cx="1379220" cy="536575"/>
          </a:xfrm>
          <a:prstGeom prst="rect">
            <a:avLst/>
          </a:prstGeom>
          <a:solidFill>
            <a:srgbClr val="2DBAE0"/>
          </a:solidFill>
        </p:spPr>
        <p:txBody>
          <a:bodyPr vert="horz" wrap="square" lIns="0" tIns="86995" rIns="0" bIns="0" rtlCol="0">
            <a:spAutoFit/>
          </a:bodyPr>
          <a:lstStyle/>
          <a:p>
            <a:pPr marL="466090" marR="368300" indent="-121920">
              <a:lnSpc>
                <a:spcPct val="100000"/>
              </a:lnSpc>
              <a:spcBef>
                <a:spcPts val="685"/>
              </a:spcBef>
            </a:pPr>
            <a:r>
              <a:rPr sz="1200" spc="-220" dirty="0">
                <a:solidFill>
                  <a:srgbClr val="0D5A56"/>
                </a:solidFill>
                <a:latin typeface="Arial"/>
                <a:cs typeface="Arial"/>
              </a:rPr>
              <a:t>P</a:t>
            </a:r>
            <a:r>
              <a:rPr sz="1200" spc="-70" dirty="0">
                <a:solidFill>
                  <a:srgbClr val="0D5A56"/>
                </a:solidFill>
                <a:latin typeface="Arial"/>
                <a:cs typeface="Arial"/>
              </a:rPr>
              <a:t>e</a:t>
            </a:r>
            <a:r>
              <a:rPr sz="1200" spc="-20" dirty="0">
                <a:solidFill>
                  <a:srgbClr val="0D5A56"/>
                </a:solidFill>
                <a:latin typeface="Arial"/>
                <a:cs typeface="Arial"/>
              </a:rPr>
              <a:t>r</a:t>
            </a:r>
            <a:r>
              <a:rPr sz="1200" spc="-150" dirty="0">
                <a:solidFill>
                  <a:srgbClr val="0D5A56"/>
                </a:solidFill>
                <a:latin typeface="Arial"/>
                <a:cs typeface="Arial"/>
              </a:rPr>
              <a:t>s</a:t>
            </a:r>
            <a:r>
              <a:rPr sz="1200" spc="-60" dirty="0">
                <a:solidFill>
                  <a:srgbClr val="0D5A56"/>
                </a:solidFill>
                <a:latin typeface="Arial"/>
                <a:cs typeface="Arial"/>
              </a:rPr>
              <a:t>oon</a:t>
            </a:r>
            <a:r>
              <a:rPr sz="1200" spc="-5" dirty="0">
                <a:solidFill>
                  <a:srgbClr val="0D5A56"/>
                </a:solidFill>
                <a:latin typeface="Arial"/>
                <a:cs typeface="Arial"/>
              </a:rPr>
              <a:t>l</a:t>
            </a:r>
            <a:r>
              <a:rPr sz="1200" spc="-20" dirty="0">
                <a:solidFill>
                  <a:srgbClr val="0D5A56"/>
                </a:solidFill>
                <a:latin typeface="Arial"/>
                <a:cs typeface="Arial"/>
              </a:rPr>
              <a:t>i</a:t>
            </a:r>
            <a:r>
              <a:rPr sz="1200" spc="-30" dirty="0">
                <a:solidFill>
                  <a:srgbClr val="0D5A56"/>
                </a:solidFill>
                <a:latin typeface="Arial"/>
                <a:cs typeface="Arial"/>
              </a:rPr>
              <a:t>jk  </a:t>
            </a:r>
            <a:r>
              <a:rPr sz="1200" spc="-50" dirty="0">
                <a:solidFill>
                  <a:srgbClr val="0D5A56"/>
                </a:solidFill>
                <a:latin typeface="Arial"/>
                <a:cs typeface="Arial"/>
              </a:rPr>
              <a:t>herstel</a:t>
            </a:r>
            <a:endParaRPr sz="12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547871" y="2567939"/>
            <a:ext cx="1379220" cy="535305"/>
          </a:xfrm>
          <a:prstGeom prst="rect">
            <a:avLst/>
          </a:prstGeom>
          <a:solidFill>
            <a:srgbClr val="2DBAE0"/>
          </a:solidFill>
        </p:spPr>
        <p:txBody>
          <a:bodyPr vert="horz" wrap="square" lIns="0" tIns="93345" rIns="0" bIns="0" rtlCol="0">
            <a:spAutoFit/>
          </a:bodyPr>
          <a:lstStyle/>
          <a:p>
            <a:pPr marL="466090" marR="203835" indent="-285115">
              <a:lnSpc>
                <a:spcPct val="100000"/>
              </a:lnSpc>
              <a:spcBef>
                <a:spcPts val="735"/>
              </a:spcBef>
            </a:pPr>
            <a:r>
              <a:rPr sz="1200" spc="15" dirty="0">
                <a:solidFill>
                  <a:srgbClr val="0D5A56"/>
                </a:solidFill>
                <a:latin typeface="Arial"/>
                <a:cs typeface="Arial"/>
              </a:rPr>
              <a:t>M</a:t>
            </a:r>
            <a:r>
              <a:rPr sz="1200" spc="-105" dirty="0">
                <a:solidFill>
                  <a:srgbClr val="0D5A56"/>
                </a:solidFill>
                <a:latin typeface="Arial"/>
                <a:cs typeface="Arial"/>
              </a:rPr>
              <a:t>a</a:t>
            </a:r>
            <a:r>
              <a:rPr sz="1200" spc="-135" dirty="0">
                <a:solidFill>
                  <a:srgbClr val="0D5A56"/>
                </a:solidFill>
                <a:latin typeface="Arial"/>
                <a:cs typeface="Arial"/>
              </a:rPr>
              <a:t>a</a:t>
            </a:r>
            <a:r>
              <a:rPr sz="1200" spc="45" dirty="0">
                <a:solidFill>
                  <a:srgbClr val="0D5A56"/>
                </a:solidFill>
                <a:latin typeface="Arial"/>
                <a:cs typeface="Arial"/>
              </a:rPr>
              <a:t>t</a:t>
            </a:r>
            <a:r>
              <a:rPr sz="1200" spc="-150" dirty="0">
                <a:solidFill>
                  <a:srgbClr val="0D5A56"/>
                </a:solidFill>
                <a:latin typeface="Arial"/>
                <a:cs typeface="Arial"/>
              </a:rPr>
              <a:t>s</a:t>
            </a:r>
            <a:r>
              <a:rPr sz="1200" spc="-110" dirty="0">
                <a:solidFill>
                  <a:srgbClr val="0D5A56"/>
                </a:solidFill>
                <a:latin typeface="Arial"/>
                <a:cs typeface="Arial"/>
              </a:rPr>
              <a:t>c</a:t>
            </a:r>
            <a:r>
              <a:rPr sz="1200" spc="-60" dirty="0">
                <a:solidFill>
                  <a:srgbClr val="0D5A56"/>
                </a:solidFill>
                <a:latin typeface="Arial"/>
                <a:cs typeface="Arial"/>
              </a:rPr>
              <a:t>h</a:t>
            </a:r>
            <a:r>
              <a:rPr sz="1200" spc="-120" dirty="0">
                <a:solidFill>
                  <a:srgbClr val="0D5A56"/>
                </a:solidFill>
                <a:latin typeface="Arial"/>
                <a:cs typeface="Arial"/>
              </a:rPr>
              <a:t>a</a:t>
            </a:r>
            <a:r>
              <a:rPr sz="1200" spc="-60" dirty="0">
                <a:solidFill>
                  <a:srgbClr val="0D5A56"/>
                </a:solidFill>
                <a:latin typeface="Arial"/>
                <a:cs typeface="Arial"/>
              </a:rPr>
              <a:t>pp</a:t>
            </a:r>
            <a:r>
              <a:rPr sz="1200" spc="-80" dirty="0">
                <a:solidFill>
                  <a:srgbClr val="0D5A56"/>
                </a:solidFill>
                <a:latin typeface="Arial"/>
                <a:cs typeface="Arial"/>
              </a:rPr>
              <a:t>e</a:t>
            </a:r>
            <a:r>
              <a:rPr sz="1200" spc="-20" dirty="0">
                <a:solidFill>
                  <a:srgbClr val="0D5A56"/>
                </a:solidFill>
                <a:latin typeface="Arial"/>
                <a:cs typeface="Arial"/>
              </a:rPr>
              <a:t>lijk  </a:t>
            </a:r>
            <a:r>
              <a:rPr sz="1200" spc="-50" dirty="0">
                <a:solidFill>
                  <a:srgbClr val="0D5A56"/>
                </a:solidFill>
                <a:latin typeface="Arial"/>
                <a:cs typeface="Arial"/>
              </a:rPr>
              <a:t>herstel</a:t>
            </a:r>
            <a:endParaRPr sz="12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837944" y="4387596"/>
            <a:ext cx="1379220" cy="536575"/>
          </a:xfrm>
          <a:prstGeom prst="rect">
            <a:avLst/>
          </a:prstGeom>
          <a:solidFill>
            <a:srgbClr val="2DBAE0"/>
          </a:solidFill>
        </p:spPr>
        <p:txBody>
          <a:bodyPr vert="horz" wrap="square" lIns="0" tIns="88265" rIns="0" bIns="0" rtlCol="0">
            <a:spAutoFit/>
          </a:bodyPr>
          <a:lstStyle/>
          <a:p>
            <a:pPr marL="444500" marR="467995" algn="ctr">
              <a:lnSpc>
                <a:spcPct val="100000"/>
              </a:lnSpc>
              <a:spcBef>
                <a:spcPts val="695"/>
              </a:spcBef>
            </a:pPr>
            <a:r>
              <a:rPr sz="1200" spc="-195" dirty="0">
                <a:solidFill>
                  <a:srgbClr val="0D5A56"/>
                </a:solidFill>
                <a:latin typeface="Arial"/>
                <a:cs typeface="Arial"/>
              </a:rPr>
              <a:t>K</a:t>
            </a:r>
            <a:r>
              <a:rPr sz="1200" spc="5" dirty="0">
                <a:solidFill>
                  <a:srgbClr val="0D5A56"/>
                </a:solidFill>
                <a:latin typeface="Arial"/>
                <a:cs typeface="Arial"/>
              </a:rPr>
              <a:t>li</a:t>
            </a:r>
            <a:r>
              <a:rPr sz="1200" spc="-60" dirty="0">
                <a:solidFill>
                  <a:srgbClr val="0D5A56"/>
                </a:solidFill>
                <a:latin typeface="Arial"/>
                <a:cs typeface="Arial"/>
              </a:rPr>
              <a:t>n</a:t>
            </a:r>
            <a:r>
              <a:rPr sz="1200" spc="-45" dirty="0">
                <a:solidFill>
                  <a:srgbClr val="0D5A56"/>
                </a:solidFill>
                <a:latin typeface="Arial"/>
                <a:cs typeface="Arial"/>
              </a:rPr>
              <a:t>i</a:t>
            </a:r>
            <a:r>
              <a:rPr sz="1200" spc="-125" dirty="0">
                <a:solidFill>
                  <a:srgbClr val="0D5A56"/>
                </a:solidFill>
                <a:latin typeface="Arial"/>
                <a:cs typeface="Arial"/>
              </a:rPr>
              <a:t>s</a:t>
            </a:r>
            <a:r>
              <a:rPr sz="1200" spc="-100" dirty="0">
                <a:solidFill>
                  <a:srgbClr val="0D5A56"/>
                </a:solidFill>
                <a:latin typeface="Arial"/>
                <a:cs typeface="Arial"/>
              </a:rPr>
              <a:t>c</a:t>
            </a:r>
            <a:r>
              <a:rPr sz="1200" spc="-30" dirty="0">
                <a:solidFill>
                  <a:srgbClr val="0D5A56"/>
                </a:solidFill>
                <a:latin typeface="Arial"/>
                <a:cs typeface="Arial"/>
              </a:rPr>
              <a:t>h  </a:t>
            </a:r>
            <a:r>
              <a:rPr sz="1200" spc="-50" dirty="0">
                <a:solidFill>
                  <a:srgbClr val="0D5A56"/>
                </a:solidFill>
                <a:latin typeface="Arial"/>
                <a:cs typeface="Arial"/>
              </a:rPr>
              <a:t>herstel</a:t>
            </a:r>
            <a:endParaRPr sz="12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097779" y="4387596"/>
            <a:ext cx="1379220" cy="536575"/>
          </a:xfrm>
          <a:prstGeom prst="rect">
            <a:avLst/>
          </a:prstGeom>
          <a:solidFill>
            <a:srgbClr val="2DBAE0"/>
          </a:solidFill>
        </p:spPr>
        <p:txBody>
          <a:bodyPr vert="horz" wrap="square" lIns="0" tIns="88265" rIns="0" bIns="0" rtlCol="0">
            <a:spAutoFit/>
          </a:bodyPr>
          <a:lstStyle/>
          <a:p>
            <a:pPr marL="466090" marR="340995" indent="-149860">
              <a:lnSpc>
                <a:spcPct val="100000"/>
              </a:lnSpc>
              <a:spcBef>
                <a:spcPts val="695"/>
              </a:spcBef>
            </a:pPr>
            <a:r>
              <a:rPr sz="1200" spc="-175" dirty="0">
                <a:solidFill>
                  <a:srgbClr val="0D5A56"/>
                </a:solidFill>
                <a:latin typeface="Arial"/>
                <a:cs typeface="Arial"/>
              </a:rPr>
              <a:t>F</a:t>
            </a:r>
            <a:r>
              <a:rPr sz="1200" spc="-45" dirty="0">
                <a:solidFill>
                  <a:srgbClr val="0D5A56"/>
                </a:solidFill>
                <a:latin typeface="Arial"/>
                <a:cs typeface="Arial"/>
              </a:rPr>
              <a:t>u</a:t>
            </a:r>
            <a:r>
              <a:rPr sz="1200" spc="-60" dirty="0">
                <a:solidFill>
                  <a:srgbClr val="0D5A56"/>
                </a:solidFill>
                <a:latin typeface="Arial"/>
                <a:cs typeface="Arial"/>
              </a:rPr>
              <a:t>n</a:t>
            </a:r>
            <a:r>
              <a:rPr sz="1200" spc="-100" dirty="0">
                <a:solidFill>
                  <a:srgbClr val="0D5A56"/>
                </a:solidFill>
                <a:latin typeface="Arial"/>
                <a:cs typeface="Arial"/>
              </a:rPr>
              <a:t>c</a:t>
            </a:r>
            <a:r>
              <a:rPr sz="1200" spc="45" dirty="0">
                <a:solidFill>
                  <a:srgbClr val="0D5A56"/>
                </a:solidFill>
                <a:latin typeface="Arial"/>
                <a:cs typeface="Arial"/>
              </a:rPr>
              <a:t>t</a:t>
            </a:r>
            <a:r>
              <a:rPr sz="1200" spc="-15" dirty="0">
                <a:solidFill>
                  <a:srgbClr val="0D5A56"/>
                </a:solidFill>
                <a:latin typeface="Arial"/>
                <a:cs typeface="Arial"/>
              </a:rPr>
              <a:t>i</a:t>
            </a:r>
            <a:r>
              <a:rPr sz="1200" spc="-50" dirty="0">
                <a:solidFill>
                  <a:srgbClr val="0D5A56"/>
                </a:solidFill>
                <a:latin typeface="Arial"/>
                <a:cs typeface="Arial"/>
              </a:rPr>
              <a:t>o</a:t>
            </a:r>
            <a:r>
              <a:rPr sz="1200" spc="-60" dirty="0">
                <a:solidFill>
                  <a:srgbClr val="0D5A56"/>
                </a:solidFill>
                <a:latin typeface="Arial"/>
                <a:cs typeface="Arial"/>
              </a:rPr>
              <a:t>n</a:t>
            </a:r>
            <a:r>
              <a:rPr sz="1200" spc="-80" dirty="0">
                <a:solidFill>
                  <a:srgbClr val="0D5A56"/>
                </a:solidFill>
                <a:latin typeface="Arial"/>
                <a:cs typeface="Arial"/>
              </a:rPr>
              <a:t>ee</a:t>
            </a:r>
            <a:r>
              <a:rPr sz="1200" spc="-5" dirty="0">
                <a:solidFill>
                  <a:srgbClr val="0D5A56"/>
                </a:solidFill>
                <a:latin typeface="Arial"/>
                <a:cs typeface="Arial"/>
              </a:rPr>
              <a:t>l  </a:t>
            </a:r>
            <a:r>
              <a:rPr sz="1200" spc="-50" dirty="0">
                <a:solidFill>
                  <a:srgbClr val="0D5A56"/>
                </a:solidFill>
                <a:latin typeface="Arial"/>
                <a:cs typeface="Arial"/>
              </a:rPr>
              <a:t>herstel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21101" y="3605747"/>
            <a:ext cx="1323975" cy="1127125"/>
          </a:xfrm>
          <a:custGeom>
            <a:avLst/>
            <a:gdLst/>
            <a:ahLst/>
            <a:cxnLst/>
            <a:rect l="l" t="t" r="r" b="b"/>
            <a:pathLst>
              <a:path w="1323975" h="1127125">
                <a:moveTo>
                  <a:pt x="710008" y="938234"/>
                </a:moveTo>
                <a:lnTo>
                  <a:pt x="440071" y="938234"/>
                </a:lnTo>
                <a:lnTo>
                  <a:pt x="344455" y="1126872"/>
                </a:lnTo>
                <a:lnTo>
                  <a:pt x="710008" y="938234"/>
                </a:lnTo>
                <a:close/>
              </a:path>
              <a:path w="1323975" h="1127125">
                <a:moveTo>
                  <a:pt x="425491" y="0"/>
                </a:moveTo>
                <a:lnTo>
                  <a:pt x="309977" y="0"/>
                </a:lnTo>
                <a:lnTo>
                  <a:pt x="299052" y="1565"/>
                </a:lnTo>
                <a:lnTo>
                  <a:pt x="254507" y="14565"/>
                </a:lnTo>
                <a:lnTo>
                  <a:pt x="212581" y="33413"/>
                </a:lnTo>
                <a:lnTo>
                  <a:pt x="173898" y="57631"/>
                </a:lnTo>
                <a:lnTo>
                  <a:pt x="139081" y="86736"/>
                </a:lnTo>
                <a:lnTo>
                  <a:pt x="108753" y="120249"/>
                </a:lnTo>
                <a:lnTo>
                  <a:pt x="83539" y="157688"/>
                </a:lnTo>
                <a:lnTo>
                  <a:pt x="64062" y="198574"/>
                </a:lnTo>
                <a:lnTo>
                  <a:pt x="50945" y="242425"/>
                </a:lnTo>
                <a:lnTo>
                  <a:pt x="44930" y="292984"/>
                </a:lnTo>
                <a:lnTo>
                  <a:pt x="47723" y="342222"/>
                </a:lnTo>
                <a:lnTo>
                  <a:pt x="58779" y="389134"/>
                </a:lnTo>
                <a:lnTo>
                  <a:pt x="77552" y="432713"/>
                </a:lnTo>
                <a:lnTo>
                  <a:pt x="53284" y="463676"/>
                </a:lnTo>
                <a:lnTo>
                  <a:pt x="33069" y="497973"/>
                </a:lnTo>
                <a:lnTo>
                  <a:pt x="17219" y="535216"/>
                </a:lnTo>
                <a:lnTo>
                  <a:pt x="6046" y="575020"/>
                </a:lnTo>
                <a:lnTo>
                  <a:pt x="0" y="619312"/>
                </a:lnTo>
                <a:lnTo>
                  <a:pt x="265" y="663343"/>
                </a:lnTo>
                <a:lnTo>
                  <a:pt x="6557" y="706523"/>
                </a:lnTo>
                <a:lnTo>
                  <a:pt x="18592" y="748264"/>
                </a:lnTo>
                <a:lnTo>
                  <a:pt x="36084" y="787975"/>
                </a:lnTo>
                <a:lnTo>
                  <a:pt x="58748" y="825069"/>
                </a:lnTo>
                <a:lnTo>
                  <a:pt x="86300" y="858956"/>
                </a:lnTo>
                <a:lnTo>
                  <a:pt x="118455" y="889045"/>
                </a:lnTo>
                <a:lnTo>
                  <a:pt x="154927" y="914749"/>
                </a:lnTo>
                <a:lnTo>
                  <a:pt x="195432" y="935478"/>
                </a:lnTo>
                <a:lnTo>
                  <a:pt x="239686" y="950643"/>
                </a:lnTo>
                <a:lnTo>
                  <a:pt x="291461" y="959872"/>
                </a:lnTo>
                <a:lnTo>
                  <a:pt x="342688" y="960570"/>
                </a:lnTo>
                <a:lnTo>
                  <a:pt x="392510" y="953202"/>
                </a:lnTo>
                <a:lnTo>
                  <a:pt x="440071" y="938234"/>
                </a:lnTo>
                <a:lnTo>
                  <a:pt x="710008" y="938234"/>
                </a:lnTo>
                <a:lnTo>
                  <a:pt x="724436" y="930789"/>
                </a:lnTo>
                <a:lnTo>
                  <a:pt x="951849" y="930789"/>
                </a:lnTo>
                <a:lnTo>
                  <a:pt x="956791" y="929925"/>
                </a:lnTo>
                <a:lnTo>
                  <a:pt x="1000035" y="918562"/>
                </a:lnTo>
                <a:lnTo>
                  <a:pt x="1041636" y="903767"/>
                </a:lnTo>
                <a:lnTo>
                  <a:pt x="1081351" y="885668"/>
                </a:lnTo>
                <a:lnTo>
                  <a:pt x="1118938" y="864392"/>
                </a:lnTo>
                <a:lnTo>
                  <a:pt x="1154154" y="840067"/>
                </a:lnTo>
                <a:lnTo>
                  <a:pt x="1186756" y="812821"/>
                </a:lnTo>
                <a:lnTo>
                  <a:pt x="1216500" y="782781"/>
                </a:lnTo>
                <a:lnTo>
                  <a:pt x="1243145" y="750076"/>
                </a:lnTo>
                <a:lnTo>
                  <a:pt x="1266447" y="714832"/>
                </a:lnTo>
                <a:lnTo>
                  <a:pt x="1286163" y="677178"/>
                </a:lnTo>
                <a:lnTo>
                  <a:pt x="1302051" y="637241"/>
                </a:lnTo>
                <a:lnTo>
                  <a:pt x="1313867" y="595149"/>
                </a:lnTo>
                <a:lnTo>
                  <a:pt x="1321369" y="551030"/>
                </a:lnTo>
                <a:lnTo>
                  <a:pt x="1323697" y="512926"/>
                </a:lnTo>
                <a:lnTo>
                  <a:pt x="1323697" y="494601"/>
                </a:lnTo>
                <a:lnTo>
                  <a:pt x="1314923" y="415405"/>
                </a:lnTo>
                <a:lnTo>
                  <a:pt x="1303310" y="372755"/>
                </a:lnTo>
                <a:lnTo>
                  <a:pt x="1287371" y="331720"/>
                </a:lnTo>
                <a:lnTo>
                  <a:pt x="1267352" y="292504"/>
                </a:lnTo>
                <a:lnTo>
                  <a:pt x="1243494" y="255307"/>
                </a:lnTo>
                <a:lnTo>
                  <a:pt x="1216042" y="220332"/>
                </a:lnTo>
                <a:lnTo>
                  <a:pt x="1185241" y="187781"/>
                </a:lnTo>
                <a:lnTo>
                  <a:pt x="1151333" y="157856"/>
                </a:lnTo>
                <a:lnTo>
                  <a:pt x="1114563" y="130760"/>
                </a:lnTo>
                <a:lnTo>
                  <a:pt x="1075174" y="106694"/>
                </a:lnTo>
                <a:lnTo>
                  <a:pt x="1033411" y="85860"/>
                </a:lnTo>
                <a:lnTo>
                  <a:pt x="1025554" y="82746"/>
                </a:lnTo>
                <a:lnTo>
                  <a:pt x="587240" y="82746"/>
                </a:lnTo>
                <a:lnTo>
                  <a:pt x="547497" y="48465"/>
                </a:lnTo>
                <a:lnTo>
                  <a:pt x="501285" y="21841"/>
                </a:lnTo>
                <a:lnTo>
                  <a:pt x="449617" y="3743"/>
                </a:lnTo>
                <a:lnTo>
                  <a:pt x="425491" y="0"/>
                </a:lnTo>
                <a:close/>
              </a:path>
              <a:path w="1323975" h="1127125">
                <a:moveTo>
                  <a:pt x="951849" y="930789"/>
                </a:moveTo>
                <a:lnTo>
                  <a:pt x="724436" y="930789"/>
                </a:lnTo>
                <a:lnTo>
                  <a:pt x="772249" y="938502"/>
                </a:lnTo>
                <a:lnTo>
                  <a:pt x="819634" y="942145"/>
                </a:lnTo>
                <a:lnTo>
                  <a:pt x="866348" y="941844"/>
                </a:lnTo>
                <a:lnTo>
                  <a:pt x="912148" y="937728"/>
                </a:lnTo>
                <a:lnTo>
                  <a:pt x="951849" y="930789"/>
                </a:lnTo>
                <a:close/>
              </a:path>
              <a:path w="1323975" h="1127125">
                <a:moveTo>
                  <a:pt x="791770" y="37332"/>
                </a:moveTo>
                <a:lnTo>
                  <a:pt x="737566" y="41335"/>
                </a:lnTo>
                <a:lnTo>
                  <a:pt x="685197" y="50505"/>
                </a:lnTo>
                <a:lnTo>
                  <a:pt x="634982" y="64441"/>
                </a:lnTo>
                <a:lnTo>
                  <a:pt x="587240" y="82746"/>
                </a:lnTo>
                <a:lnTo>
                  <a:pt x="1025554" y="82746"/>
                </a:lnTo>
                <a:lnTo>
                  <a:pt x="989517" y="68461"/>
                </a:lnTo>
                <a:lnTo>
                  <a:pt x="943737" y="54698"/>
                </a:lnTo>
                <a:lnTo>
                  <a:pt x="896313" y="44774"/>
                </a:lnTo>
                <a:lnTo>
                  <a:pt x="847491" y="38891"/>
                </a:lnTo>
                <a:lnTo>
                  <a:pt x="791770" y="37332"/>
                </a:lnTo>
                <a:close/>
              </a:path>
            </a:pathLst>
          </a:custGeom>
          <a:solidFill>
            <a:srgbClr val="55C8F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2461586" y="3816060"/>
            <a:ext cx="2061210" cy="2437130"/>
            <a:chOff x="2461586" y="3816060"/>
            <a:chExt cx="2061210" cy="2437130"/>
          </a:xfrm>
        </p:grpSpPr>
        <p:sp>
          <p:nvSpPr>
            <p:cNvPr id="4" name="object 4"/>
            <p:cNvSpPr/>
            <p:nvPr/>
          </p:nvSpPr>
          <p:spPr>
            <a:xfrm>
              <a:off x="2832940" y="4863819"/>
              <a:ext cx="1689735" cy="1389380"/>
            </a:xfrm>
            <a:custGeom>
              <a:avLst/>
              <a:gdLst/>
              <a:ahLst/>
              <a:cxnLst/>
              <a:rect l="l" t="t" r="r" b="b"/>
              <a:pathLst>
                <a:path w="1689735" h="1389379">
                  <a:moveTo>
                    <a:pt x="781574" y="1278071"/>
                  </a:moveTo>
                  <a:lnTo>
                    <a:pt x="452758" y="1189969"/>
                  </a:lnTo>
                  <a:lnTo>
                    <a:pt x="274578" y="1389070"/>
                  </a:lnTo>
                  <a:lnTo>
                    <a:pt x="781574" y="1278071"/>
                  </a:lnTo>
                  <a:close/>
                </a:path>
                <a:path w="1689735" h="1389379">
                  <a:moveTo>
                    <a:pt x="750262" y="41946"/>
                  </a:moveTo>
                  <a:lnTo>
                    <a:pt x="599219" y="1476"/>
                  </a:lnTo>
                  <a:lnTo>
                    <a:pt x="558037" y="0"/>
                  </a:lnTo>
                  <a:lnTo>
                    <a:pt x="509616" y="3929"/>
                  </a:lnTo>
                  <a:lnTo>
                    <a:pt x="462294" y="13323"/>
                  </a:lnTo>
                  <a:lnTo>
                    <a:pt x="416602" y="27959"/>
                  </a:lnTo>
                  <a:lnTo>
                    <a:pt x="373070" y="47616"/>
                  </a:lnTo>
                  <a:lnTo>
                    <a:pt x="332228" y="72072"/>
                  </a:lnTo>
                  <a:lnTo>
                    <a:pt x="294607" y="101104"/>
                  </a:lnTo>
                  <a:lnTo>
                    <a:pt x="260739" y="134492"/>
                  </a:lnTo>
                  <a:lnTo>
                    <a:pt x="231152" y="172014"/>
                  </a:lnTo>
                  <a:lnTo>
                    <a:pt x="206379" y="213447"/>
                  </a:lnTo>
                  <a:lnTo>
                    <a:pt x="186382" y="261112"/>
                  </a:lnTo>
                  <a:lnTo>
                    <a:pt x="173571" y="309766"/>
                  </a:lnTo>
                  <a:lnTo>
                    <a:pt x="167775" y="358687"/>
                  </a:lnTo>
                  <a:lnTo>
                    <a:pt x="168822" y="407157"/>
                  </a:lnTo>
                  <a:lnTo>
                    <a:pt x="176540" y="454454"/>
                  </a:lnTo>
                  <a:lnTo>
                    <a:pt x="136849" y="484337"/>
                  </a:lnTo>
                  <a:lnTo>
                    <a:pt x="101005" y="519611"/>
                  </a:lnTo>
                  <a:lnTo>
                    <a:pt x="69515" y="559909"/>
                  </a:lnTo>
                  <a:lnTo>
                    <a:pt x="42884" y="604860"/>
                  </a:lnTo>
                  <a:lnTo>
                    <a:pt x="23882" y="648813"/>
                  </a:lnTo>
                  <a:lnTo>
                    <a:pt x="10462" y="694102"/>
                  </a:lnTo>
                  <a:lnTo>
                    <a:pt x="2533" y="740236"/>
                  </a:lnTo>
                  <a:lnTo>
                    <a:pt x="0" y="786721"/>
                  </a:lnTo>
                  <a:lnTo>
                    <a:pt x="2769" y="833066"/>
                  </a:lnTo>
                  <a:lnTo>
                    <a:pt x="10747" y="878779"/>
                  </a:lnTo>
                  <a:lnTo>
                    <a:pt x="23841" y="923367"/>
                  </a:lnTo>
                  <a:lnTo>
                    <a:pt x="41958" y="966338"/>
                  </a:lnTo>
                  <a:lnTo>
                    <a:pt x="65004" y="1007200"/>
                  </a:lnTo>
                  <a:lnTo>
                    <a:pt x="92885" y="1045461"/>
                  </a:lnTo>
                  <a:lnTo>
                    <a:pt x="125508" y="1080629"/>
                  </a:lnTo>
                  <a:lnTo>
                    <a:pt x="162779" y="1112211"/>
                  </a:lnTo>
                  <a:lnTo>
                    <a:pt x="204606" y="1139716"/>
                  </a:lnTo>
                  <a:lnTo>
                    <a:pt x="252438" y="1163106"/>
                  </a:lnTo>
                  <a:lnTo>
                    <a:pt x="301780" y="1179678"/>
                  </a:lnTo>
                  <a:lnTo>
                    <a:pt x="352023" y="1189581"/>
                  </a:lnTo>
                  <a:lnTo>
                    <a:pt x="402553" y="1192962"/>
                  </a:lnTo>
                  <a:lnTo>
                    <a:pt x="452758" y="1189969"/>
                  </a:lnTo>
                  <a:lnTo>
                    <a:pt x="781574" y="1278071"/>
                  </a:lnTo>
                  <a:lnTo>
                    <a:pt x="801584" y="1273690"/>
                  </a:lnTo>
                  <a:lnTo>
                    <a:pt x="1079744" y="1348214"/>
                  </a:lnTo>
                  <a:lnTo>
                    <a:pt x="1125989" y="1349120"/>
                  </a:lnTo>
                  <a:lnTo>
                    <a:pt x="1171707" y="1346848"/>
                  </a:lnTo>
                  <a:lnTo>
                    <a:pt x="1216714" y="1341440"/>
                  </a:lnTo>
                  <a:lnTo>
                    <a:pt x="1260825" y="1332938"/>
                  </a:lnTo>
                  <a:lnTo>
                    <a:pt x="1303855" y="1321384"/>
                  </a:lnTo>
                  <a:lnTo>
                    <a:pt x="1345619" y="1306821"/>
                  </a:lnTo>
                  <a:lnTo>
                    <a:pt x="1385932" y="1289289"/>
                  </a:lnTo>
                  <a:lnTo>
                    <a:pt x="1424609" y="1268831"/>
                  </a:lnTo>
                  <a:lnTo>
                    <a:pt x="1461466" y="1245489"/>
                  </a:lnTo>
                  <a:lnTo>
                    <a:pt x="1496317" y="1219305"/>
                  </a:lnTo>
                  <a:lnTo>
                    <a:pt x="1528978" y="1190321"/>
                  </a:lnTo>
                  <a:lnTo>
                    <a:pt x="1559263" y="1158579"/>
                  </a:lnTo>
                  <a:lnTo>
                    <a:pt x="1586988" y="1124121"/>
                  </a:lnTo>
                  <a:lnTo>
                    <a:pt x="1611967" y="1086988"/>
                  </a:lnTo>
                  <a:lnTo>
                    <a:pt x="1634016" y="1047224"/>
                  </a:lnTo>
                  <a:lnTo>
                    <a:pt x="1652951" y="1004869"/>
                  </a:lnTo>
                  <a:lnTo>
                    <a:pt x="1666134" y="967006"/>
                  </a:lnTo>
                  <a:lnTo>
                    <a:pt x="1676119" y="929741"/>
                  </a:lnTo>
                  <a:lnTo>
                    <a:pt x="1686154" y="875422"/>
                  </a:lnTo>
                  <a:lnTo>
                    <a:pt x="1689693" y="832087"/>
                  </a:lnTo>
                  <a:lnTo>
                    <a:pt x="1689644" y="788909"/>
                  </a:lnTo>
                  <a:lnTo>
                    <a:pt x="1686115" y="746040"/>
                  </a:lnTo>
                  <a:lnTo>
                    <a:pt x="1679212" y="703630"/>
                  </a:lnTo>
                  <a:lnTo>
                    <a:pt x="1669041" y="661829"/>
                  </a:lnTo>
                  <a:lnTo>
                    <a:pt x="1655710" y="620788"/>
                  </a:lnTo>
                  <a:lnTo>
                    <a:pt x="1639324" y="580658"/>
                  </a:lnTo>
                  <a:lnTo>
                    <a:pt x="1619991" y="541589"/>
                  </a:lnTo>
                  <a:lnTo>
                    <a:pt x="1597816" y="503732"/>
                  </a:lnTo>
                  <a:lnTo>
                    <a:pt x="1572907" y="467237"/>
                  </a:lnTo>
                  <a:lnTo>
                    <a:pt x="1545369" y="432255"/>
                  </a:lnTo>
                  <a:lnTo>
                    <a:pt x="1515310" y="398936"/>
                  </a:lnTo>
                  <a:lnTo>
                    <a:pt x="1482837" y="367431"/>
                  </a:lnTo>
                  <a:lnTo>
                    <a:pt x="1448055" y="337891"/>
                  </a:lnTo>
                  <a:lnTo>
                    <a:pt x="911886" y="193530"/>
                  </a:lnTo>
                  <a:lnTo>
                    <a:pt x="888288" y="156244"/>
                  </a:lnTo>
                  <a:lnTo>
                    <a:pt x="859935" y="121969"/>
                  </a:lnTo>
                  <a:lnTo>
                    <a:pt x="827106" y="91118"/>
                  </a:lnTo>
                  <a:lnTo>
                    <a:pt x="790084" y="64100"/>
                  </a:lnTo>
                  <a:lnTo>
                    <a:pt x="750262" y="41946"/>
                  </a:lnTo>
                  <a:close/>
                </a:path>
                <a:path w="1689735" h="1389379">
                  <a:moveTo>
                    <a:pt x="1079704" y="1348210"/>
                  </a:moveTo>
                  <a:lnTo>
                    <a:pt x="801584" y="1273690"/>
                  </a:lnTo>
                  <a:lnTo>
                    <a:pt x="847102" y="1294545"/>
                  </a:lnTo>
                  <a:lnTo>
                    <a:pt x="893203" y="1311971"/>
                  </a:lnTo>
                  <a:lnTo>
                    <a:pt x="939703" y="1326008"/>
                  </a:lnTo>
                  <a:lnTo>
                    <a:pt x="986417" y="1336700"/>
                  </a:lnTo>
                  <a:lnTo>
                    <a:pt x="1033159" y="1344088"/>
                  </a:lnTo>
                  <a:lnTo>
                    <a:pt x="1079704" y="1348210"/>
                  </a:lnTo>
                  <a:close/>
                </a:path>
                <a:path w="1689735" h="1389379">
                  <a:moveTo>
                    <a:pt x="1195151" y="209818"/>
                  </a:moveTo>
                  <a:lnTo>
                    <a:pt x="1146991" y="198482"/>
                  </a:lnTo>
                  <a:lnTo>
                    <a:pt x="1098959" y="190779"/>
                  </a:lnTo>
                  <a:lnTo>
                    <a:pt x="1051244" y="186572"/>
                  </a:lnTo>
                  <a:lnTo>
                    <a:pt x="1004033" y="185721"/>
                  </a:lnTo>
                  <a:lnTo>
                    <a:pt x="957518" y="188087"/>
                  </a:lnTo>
                  <a:lnTo>
                    <a:pt x="911886" y="193530"/>
                  </a:lnTo>
                  <a:lnTo>
                    <a:pt x="1446576" y="336795"/>
                  </a:lnTo>
                  <a:lnTo>
                    <a:pt x="1411071" y="310466"/>
                  </a:lnTo>
                  <a:lnTo>
                    <a:pt x="1371991" y="285307"/>
                  </a:lnTo>
                  <a:lnTo>
                    <a:pt x="1330923" y="262564"/>
                  </a:lnTo>
                  <a:lnTo>
                    <a:pt x="1287973" y="242388"/>
                  </a:lnTo>
                  <a:lnTo>
                    <a:pt x="1243248" y="224929"/>
                  </a:lnTo>
                  <a:lnTo>
                    <a:pt x="1195151" y="209818"/>
                  </a:lnTo>
                  <a:close/>
                </a:path>
              </a:pathLst>
            </a:custGeom>
            <a:solidFill>
              <a:srgbClr val="55C8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461586" y="3816060"/>
              <a:ext cx="1225550" cy="1045210"/>
            </a:xfrm>
            <a:custGeom>
              <a:avLst/>
              <a:gdLst/>
              <a:ahLst/>
              <a:cxnLst/>
              <a:rect l="l" t="t" r="r" b="b"/>
              <a:pathLst>
                <a:path w="1225550" h="1045210">
                  <a:moveTo>
                    <a:pt x="657150" y="870230"/>
                  </a:moveTo>
                  <a:lnTo>
                    <a:pt x="407398" y="870230"/>
                  </a:lnTo>
                  <a:lnTo>
                    <a:pt x="318932" y="1045194"/>
                  </a:lnTo>
                  <a:lnTo>
                    <a:pt x="657150" y="870230"/>
                  </a:lnTo>
                  <a:close/>
                </a:path>
                <a:path w="1225550" h="1045210">
                  <a:moveTo>
                    <a:pt x="393909" y="0"/>
                  </a:moveTo>
                  <a:lnTo>
                    <a:pt x="289240" y="0"/>
                  </a:lnTo>
                  <a:lnTo>
                    <a:pt x="267585" y="3639"/>
                  </a:lnTo>
                  <a:lnTo>
                    <a:pt x="222482" y="18755"/>
                  </a:lnTo>
                  <a:lnTo>
                    <a:pt x="180607" y="40386"/>
                  </a:lnTo>
                  <a:lnTo>
                    <a:pt x="142753" y="67920"/>
                  </a:lnTo>
                  <a:lnTo>
                    <a:pt x="109711" y="100745"/>
                  </a:lnTo>
                  <a:lnTo>
                    <a:pt x="82272" y="138250"/>
                  </a:lnTo>
                  <a:lnTo>
                    <a:pt x="61228" y="179823"/>
                  </a:lnTo>
                  <a:lnTo>
                    <a:pt x="47370" y="224854"/>
                  </a:lnTo>
                  <a:lnTo>
                    <a:pt x="41804" y="271748"/>
                  </a:lnTo>
                  <a:lnTo>
                    <a:pt x="44388" y="317417"/>
                  </a:lnTo>
                  <a:lnTo>
                    <a:pt x="54617" y="360929"/>
                  </a:lnTo>
                  <a:lnTo>
                    <a:pt x="71987" y="401349"/>
                  </a:lnTo>
                  <a:lnTo>
                    <a:pt x="49533" y="430068"/>
                  </a:lnTo>
                  <a:lnTo>
                    <a:pt x="30830" y="461879"/>
                  </a:lnTo>
                  <a:lnTo>
                    <a:pt x="16165" y="496422"/>
                  </a:lnTo>
                  <a:lnTo>
                    <a:pt x="5828" y="533342"/>
                  </a:lnTo>
                  <a:lnTo>
                    <a:pt x="0" y="578527"/>
                  </a:lnTo>
                  <a:lnTo>
                    <a:pt x="1206" y="623353"/>
                  </a:lnTo>
                  <a:lnTo>
                    <a:pt x="9096" y="667093"/>
                  </a:lnTo>
                  <a:lnTo>
                    <a:pt x="23318" y="709018"/>
                  </a:lnTo>
                  <a:lnTo>
                    <a:pt x="43523" y="748402"/>
                  </a:lnTo>
                  <a:lnTo>
                    <a:pt x="69358" y="784517"/>
                  </a:lnTo>
                  <a:lnTo>
                    <a:pt x="100474" y="816636"/>
                  </a:lnTo>
                  <a:lnTo>
                    <a:pt x="136520" y="844030"/>
                  </a:lnTo>
                  <a:lnTo>
                    <a:pt x="177144" y="865974"/>
                  </a:lnTo>
                  <a:lnTo>
                    <a:pt x="221997" y="881739"/>
                  </a:lnTo>
                  <a:lnTo>
                    <a:pt x="269900" y="890299"/>
                  </a:lnTo>
                  <a:lnTo>
                    <a:pt x="317296" y="890946"/>
                  </a:lnTo>
                  <a:lnTo>
                    <a:pt x="363393" y="884113"/>
                  </a:lnTo>
                  <a:lnTo>
                    <a:pt x="407398" y="870230"/>
                  </a:lnTo>
                  <a:lnTo>
                    <a:pt x="657150" y="870230"/>
                  </a:lnTo>
                  <a:lnTo>
                    <a:pt x="670498" y="863324"/>
                  </a:lnTo>
                  <a:lnTo>
                    <a:pt x="879407" y="863324"/>
                  </a:lnTo>
                  <a:lnTo>
                    <a:pt x="910651" y="856315"/>
                  </a:lnTo>
                  <a:lnTo>
                    <a:pt x="954511" y="841984"/>
                  </a:lnTo>
                  <a:lnTo>
                    <a:pt x="996234" y="823735"/>
                  </a:lnTo>
                  <a:lnTo>
                    <a:pt x="1035501" y="801740"/>
                  </a:lnTo>
                  <a:lnTo>
                    <a:pt x="1071991" y="776165"/>
                  </a:lnTo>
                  <a:lnTo>
                    <a:pt x="1105384" y="747179"/>
                  </a:lnTo>
                  <a:lnTo>
                    <a:pt x="1135360" y="714952"/>
                  </a:lnTo>
                  <a:lnTo>
                    <a:pt x="1161600" y="679651"/>
                  </a:lnTo>
                  <a:lnTo>
                    <a:pt x="1183784" y="641446"/>
                  </a:lnTo>
                  <a:lnTo>
                    <a:pt x="1201590" y="600505"/>
                  </a:lnTo>
                  <a:lnTo>
                    <a:pt x="1214701" y="556997"/>
                  </a:lnTo>
                  <a:lnTo>
                    <a:pt x="1222795" y="511091"/>
                  </a:lnTo>
                  <a:lnTo>
                    <a:pt x="1224948" y="473648"/>
                  </a:lnTo>
                  <a:lnTo>
                    <a:pt x="1224948" y="457627"/>
                  </a:lnTo>
                  <a:lnTo>
                    <a:pt x="1215131" y="377773"/>
                  </a:lnTo>
                  <a:lnTo>
                    <a:pt x="1202765" y="336074"/>
                  </a:lnTo>
                  <a:lnTo>
                    <a:pt x="1185946" y="296120"/>
                  </a:lnTo>
                  <a:lnTo>
                    <a:pt x="1164943" y="258135"/>
                  </a:lnTo>
                  <a:lnTo>
                    <a:pt x="1140026" y="222344"/>
                  </a:lnTo>
                  <a:lnTo>
                    <a:pt x="1111468" y="188973"/>
                  </a:lnTo>
                  <a:lnTo>
                    <a:pt x="1079538" y="158246"/>
                  </a:lnTo>
                  <a:lnTo>
                    <a:pt x="1044506" y="130387"/>
                  </a:lnTo>
                  <a:lnTo>
                    <a:pt x="1006645" y="105623"/>
                  </a:lnTo>
                  <a:lnTo>
                    <a:pt x="966223" y="84176"/>
                  </a:lnTo>
                  <a:lnTo>
                    <a:pt x="948502" y="76748"/>
                  </a:lnTo>
                  <a:lnTo>
                    <a:pt x="543562" y="76748"/>
                  </a:lnTo>
                  <a:lnTo>
                    <a:pt x="506791" y="44951"/>
                  </a:lnTo>
                  <a:lnTo>
                    <a:pt x="464034" y="20258"/>
                  </a:lnTo>
                  <a:lnTo>
                    <a:pt x="416230" y="3472"/>
                  </a:lnTo>
                  <a:lnTo>
                    <a:pt x="393909" y="0"/>
                  </a:lnTo>
                  <a:close/>
                </a:path>
                <a:path w="1225550" h="1045210">
                  <a:moveTo>
                    <a:pt x="879407" y="863324"/>
                  </a:moveTo>
                  <a:lnTo>
                    <a:pt x="670498" y="863324"/>
                  </a:lnTo>
                  <a:lnTo>
                    <a:pt x="720243" y="871104"/>
                  </a:lnTo>
                  <a:lnTo>
                    <a:pt x="769450" y="874125"/>
                  </a:lnTo>
                  <a:lnTo>
                    <a:pt x="817801" y="872555"/>
                  </a:lnTo>
                  <a:lnTo>
                    <a:pt x="864974" y="866562"/>
                  </a:lnTo>
                  <a:lnTo>
                    <a:pt x="879407" y="863324"/>
                  </a:lnTo>
                  <a:close/>
                </a:path>
                <a:path w="1225550" h="1045210">
                  <a:moveTo>
                    <a:pt x="732798" y="34625"/>
                  </a:moveTo>
                  <a:lnTo>
                    <a:pt x="682647" y="38339"/>
                  </a:lnTo>
                  <a:lnTo>
                    <a:pt x="634193" y="46844"/>
                  </a:lnTo>
                  <a:lnTo>
                    <a:pt x="587733" y="59770"/>
                  </a:lnTo>
                  <a:lnTo>
                    <a:pt x="543562" y="76748"/>
                  </a:lnTo>
                  <a:lnTo>
                    <a:pt x="948502" y="76748"/>
                  </a:lnTo>
                  <a:lnTo>
                    <a:pt x="878783" y="52138"/>
                  </a:lnTo>
                  <a:lnTo>
                    <a:pt x="832306" y="41996"/>
                  </a:lnTo>
                  <a:lnTo>
                    <a:pt x="784352" y="36072"/>
                  </a:lnTo>
                  <a:lnTo>
                    <a:pt x="732798" y="34625"/>
                  </a:lnTo>
                  <a:close/>
                </a:path>
              </a:pathLst>
            </a:custGeom>
            <a:solidFill>
              <a:srgbClr val="F9C7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6310875" y="2372560"/>
            <a:ext cx="1254760" cy="1068705"/>
          </a:xfrm>
          <a:custGeom>
            <a:avLst/>
            <a:gdLst/>
            <a:ahLst/>
            <a:cxnLst/>
            <a:rect l="l" t="t" r="r" b="b"/>
            <a:pathLst>
              <a:path w="1254759" h="1068704">
                <a:moveTo>
                  <a:pt x="176352" y="186602"/>
                </a:moveTo>
                <a:lnTo>
                  <a:pt x="686484" y="186602"/>
                </a:lnTo>
                <a:lnTo>
                  <a:pt x="326601" y="0"/>
                </a:lnTo>
                <a:lnTo>
                  <a:pt x="417159" y="179546"/>
                </a:lnTo>
                <a:lnTo>
                  <a:pt x="193789" y="179546"/>
                </a:lnTo>
                <a:lnTo>
                  <a:pt x="181432" y="183873"/>
                </a:lnTo>
                <a:lnTo>
                  <a:pt x="176352" y="186602"/>
                </a:lnTo>
                <a:close/>
              </a:path>
              <a:path w="1254759" h="1068704">
                <a:moveTo>
                  <a:pt x="193789" y="179546"/>
                </a:moveTo>
                <a:lnTo>
                  <a:pt x="417159" y="179546"/>
                </a:lnTo>
                <a:lnTo>
                  <a:pt x="372114" y="165362"/>
                </a:lnTo>
                <a:lnTo>
                  <a:pt x="324927" y="158380"/>
                </a:lnTo>
                <a:lnTo>
                  <a:pt x="276409" y="159041"/>
                </a:lnTo>
                <a:lnTo>
                  <a:pt x="227372" y="167787"/>
                </a:lnTo>
                <a:lnTo>
                  <a:pt x="193789" y="179546"/>
                </a:lnTo>
                <a:close/>
              </a:path>
              <a:path w="1254759" h="1068704">
                <a:moveTo>
                  <a:pt x="750264" y="1033289"/>
                </a:moveTo>
                <a:lnTo>
                  <a:pt x="803031" y="1031811"/>
                </a:lnTo>
                <a:lnTo>
                  <a:pt x="852246" y="1025758"/>
                </a:lnTo>
                <a:lnTo>
                  <a:pt x="899900" y="1015396"/>
                </a:lnTo>
                <a:lnTo>
                  <a:pt x="945721" y="1000954"/>
                </a:lnTo>
                <a:lnTo>
                  <a:pt x="989442" y="982663"/>
                </a:lnTo>
                <a:lnTo>
                  <a:pt x="1030790" y="960751"/>
                </a:lnTo>
                <a:lnTo>
                  <a:pt x="1069497" y="935448"/>
                </a:lnTo>
                <a:lnTo>
                  <a:pt x="1105293" y="906985"/>
                </a:lnTo>
                <a:lnTo>
                  <a:pt x="1137907" y="875591"/>
                </a:lnTo>
                <a:lnTo>
                  <a:pt x="1167070" y="841495"/>
                </a:lnTo>
                <a:lnTo>
                  <a:pt x="1192512" y="804928"/>
                </a:lnTo>
                <a:lnTo>
                  <a:pt x="1213963" y="766118"/>
                </a:lnTo>
                <a:lnTo>
                  <a:pt x="1231152" y="725297"/>
                </a:lnTo>
                <a:lnTo>
                  <a:pt x="1243810" y="682692"/>
                </a:lnTo>
                <a:lnTo>
                  <a:pt x="1251667" y="638535"/>
                </a:lnTo>
                <a:lnTo>
                  <a:pt x="1254226" y="596761"/>
                </a:lnTo>
                <a:lnTo>
                  <a:pt x="1254260" y="589543"/>
                </a:lnTo>
                <a:lnTo>
                  <a:pt x="1251898" y="546481"/>
                </a:lnTo>
                <a:lnTo>
                  <a:pt x="1244243" y="502271"/>
                </a:lnTo>
                <a:lnTo>
                  <a:pt x="1232021" y="460222"/>
                </a:lnTo>
                <a:lnTo>
                  <a:pt x="1215507" y="420479"/>
                </a:lnTo>
                <a:lnTo>
                  <a:pt x="1194972" y="383185"/>
                </a:lnTo>
                <a:lnTo>
                  <a:pt x="1170691" y="348484"/>
                </a:lnTo>
                <a:lnTo>
                  <a:pt x="1142936" y="316520"/>
                </a:lnTo>
                <a:lnTo>
                  <a:pt x="1111980" y="287435"/>
                </a:lnTo>
                <a:lnTo>
                  <a:pt x="1078097" y="261375"/>
                </a:lnTo>
                <a:lnTo>
                  <a:pt x="1041560" y="238481"/>
                </a:lnTo>
                <a:lnTo>
                  <a:pt x="1002641" y="218899"/>
                </a:lnTo>
                <a:lnTo>
                  <a:pt x="961615" y="202772"/>
                </a:lnTo>
                <a:lnTo>
                  <a:pt x="918753" y="190243"/>
                </a:lnTo>
                <a:lnTo>
                  <a:pt x="874330" y="181456"/>
                </a:lnTo>
                <a:lnTo>
                  <a:pt x="828619" y="176554"/>
                </a:lnTo>
                <a:lnTo>
                  <a:pt x="781892" y="175683"/>
                </a:lnTo>
                <a:lnTo>
                  <a:pt x="734423" y="178984"/>
                </a:lnTo>
                <a:lnTo>
                  <a:pt x="686484" y="186602"/>
                </a:lnTo>
                <a:lnTo>
                  <a:pt x="176352" y="186602"/>
                </a:lnTo>
                <a:lnTo>
                  <a:pt x="139789" y="206239"/>
                </a:lnTo>
                <a:lnTo>
                  <a:pt x="102817" y="234155"/>
                </a:lnTo>
                <a:lnTo>
                  <a:pt x="70888" y="266894"/>
                </a:lnTo>
                <a:lnTo>
                  <a:pt x="44375" y="303724"/>
                </a:lnTo>
                <a:lnTo>
                  <a:pt x="23650" y="343919"/>
                </a:lnTo>
                <a:lnTo>
                  <a:pt x="9086" y="386747"/>
                </a:lnTo>
                <a:lnTo>
                  <a:pt x="1056" y="431481"/>
                </a:lnTo>
                <a:lnTo>
                  <a:pt x="0" y="474643"/>
                </a:lnTo>
                <a:lnTo>
                  <a:pt x="0" y="477897"/>
                </a:lnTo>
                <a:lnTo>
                  <a:pt x="6087" y="523747"/>
                </a:lnTo>
                <a:lnTo>
                  <a:pt x="16665" y="561468"/>
                </a:lnTo>
                <a:lnTo>
                  <a:pt x="31671" y="596761"/>
                </a:lnTo>
                <a:lnTo>
                  <a:pt x="73786" y="658605"/>
                </a:lnTo>
                <a:lnTo>
                  <a:pt x="56020" y="699903"/>
                </a:lnTo>
                <a:lnTo>
                  <a:pt x="45565" y="744359"/>
                </a:lnTo>
                <a:lnTo>
                  <a:pt x="42923" y="791019"/>
                </a:lnTo>
                <a:lnTo>
                  <a:pt x="48596" y="838931"/>
                </a:lnTo>
                <a:lnTo>
                  <a:pt x="62793" y="884939"/>
                </a:lnTo>
                <a:lnTo>
                  <a:pt x="84342" y="927415"/>
                </a:lnTo>
                <a:lnTo>
                  <a:pt x="112434" y="965734"/>
                </a:lnTo>
                <a:lnTo>
                  <a:pt x="137163" y="990252"/>
                </a:lnTo>
                <a:lnTo>
                  <a:pt x="557332" y="990252"/>
                </a:lnTo>
                <a:lnTo>
                  <a:pt x="602164" y="1007599"/>
                </a:lnTo>
                <a:lnTo>
                  <a:pt x="649490" y="1020806"/>
                </a:lnTo>
                <a:lnTo>
                  <a:pt x="698970" y="1029495"/>
                </a:lnTo>
                <a:lnTo>
                  <a:pt x="750264" y="1033289"/>
                </a:lnTo>
                <a:close/>
              </a:path>
              <a:path w="1254759" h="1068704">
                <a:moveTo>
                  <a:pt x="296211" y="1068667"/>
                </a:moveTo>
                <a:lnTo>
                  <a:pt x="403357" y="1068667"/>
                </a:lnTo>
                <a:lnTo>
                  <a:pt x="426213" y="1065119"/>
                </a:lnTo>
                <a:lnTo>
                  <a:pt x="475235" y="1047968"/>
                </a:lnTo>
                <a:lnTo>
                  <a:pt x="519236" y="1022739"/>
                </a:lnTo>
                <a:lnTo>
                  <a:pt x="557332" y="990252"/>
                </a:lnTo>
                <a:lnTo>
                  <a:pt x="137163" y="990252"/>
                </a:lnTo>
                <a:lnTo>
                  <a:pt x="185010" y="1027403"/>
                </a:lnTo>
                <a:lnTo>
                  <a:pt x="227873" y="1049503"/>
                </a:lnTo>
                <a:lnTo>
                  <a:pt x="274042" y="1064948"/>
                </a:lnTo>
                <a:lnTo>
                  <a:pt x="296211" y="1068667"/>
                </a:lnTo>
                <a:close/>
              </a:path>
            </a:pathLst>
          </a:custGeom>
          <a:solidFill>
            <a:srgbClr val="55C8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680664" y="1844002"/>
            <a:ext cx="1524000" cy="1299845"/>
          </a:xfrm>
          <a:custGeom>
            <a:avLst/>
            <a:gdLst/>
            <a:ahLst/>
            <a:cxnLst/>
            <a:rect l="l" t="t" r="r" b="b"/>
            <a:pathLst>
              <a:path w="1524000" h="1299845">
                <a:moveTo>
                  <a:pt x="817312" y="1081799"/>
                </a:moveTo>
                <a:lnTo>
                  <a:pt x="506669" y="1081799"/>
                </a:lnTo>
                <a:lnTo>
                  <a:pt x="396634" y="1299301"/>
                </a:lnTo>
                <a:lnTo>
                  <a:pt x="817312" y="1081799"/>
                </a:lnTo>
                <a:close/>
              </a:path>
              <a:path w="1524000" h="1299845">
                <a:moveTo>
                  <a:pt x="494823" y="0"/>
                </a:moveTo>
                <a:lnTo>
                  <a:pt x="353384" y="0"/>
                </a:lnTo>
                <a:lnTo>
                  <a:pt x="306834" y="12014"/>
                </a:lnTo>
                <a:lnTo>
                  <a:pt x="262025" y="29878"/>
                </a:lnTo>
                <a:lnTo>
                  <a:pt x="220084" y="53025"/>
                </a:lnTo>
                <a:lnTo>
                  <a:pt x="181550" y="81038"/>
                </a:lnTo>
                <a:lnTo>
                  <a:pt x="146963" y="113501"/>
                </a:lnTo>
                <a:lnTo>
                  <a:pt x="116861" y="149996"/>
                </a:lnTo>
                <a:lnTo>
                  <a:pt x="91785" y="190109"/>
                </a:lnTo>
                <a:lnTo>
                  <a:pt x="72273" y="233423"/>
                </a:lnTo>
                <a:lnTo>
                  <a:pt x="58864" y="279520"/>
                </a:lnTo>
                <a:lnTo>
                  <a:pt x="52495" y="326241"/>
                </a:lnTo>
                <a:lnTo>
                  <a:pt x="52694" y="372136"/>
                </a:lnTo>
                <a:lnTo>
                  <a:pt x="59139" y="416611"/>
                </a:lnTo>
                <a:lnTo>
                  <a:pt x="71517" y="459090"/>
                </a:lnTo>
                <a:lnTo>
                  <a:pt x="89483" y="498925"/>
                </a:lnTo>
                <a:lnTo>
                  <a:pt x="61555" y="534626"/>
                </a:lnTo>
                <a:lnTo>
                  <a:pt x="38291" y="574170"/>
                </a:lnTo>
                <a:lnTo>
                  <a:pt x="20051" y="617113"/>
                </a:lnTo>
                <a:lnTo>
                  <a:pt x="7193" y="663008"/>
                </a:lnTo>
                <a:lnTo>
                  <a:pt x="533" y="709823"/>
                </a:lnTo>
                <a:lnTo>
                  <a:pt x="0" y="756433"/>
                </a:lnTo>
                <a:lnTo>
                  <a:pt x="5340" y="802315"/>
                </a:lnTo>
                <a:lnTo>
                  <a:pt x="16301" y="846944"/>
                </a:lnTo>
                <a:lnTo>
                  <a:pt x="32632" y="889798"/>
                </a:lnTo>
                <a:lnTo>
                  <a:pt x="54079" y="930353"/>
                </a:lnTo>
                <a:lnTo>
                  <a:pt x="80390" y="968086"/>
                </a:lnTo>
                <a:lnTo>
                  <a:pt x="111312" y="1002474"/>
                </a:lnTo>
                <a:lnTo>
                  <a:pt x="146593" y="1032994"/>
                </a:lnTo>
                <a:lnTo>
                  <a:pt x="185981" y="1059121"/>
                </a:lnTo>
                <a:lnTo>
                  <a:pt x="229223" y="1080333"/>
                </a:lnTo>
                <a:lnTo>
                  <a:pt x="276066" y="1096107"/>
                </a:lnTo>
                <a:lnTo>
                  <a:pt x="323751" y="1105424"/>
                </a:lnTo>
                <a:lnTo>
                  <a:pt x="371158" y="1108377"/>
                </a:lnTo>
                <a:lnTo>
                  <a:pt x="417783" y="1105241"/>
                </a:lnTo>
                <a:lnTo>
                  <a:pt x="463121" y="1096290"/>
                </a:lnTo>
                <a:lnTo>
                  <a:pt x="506669" y="1081799"/>
                </a:lnTo>
                <a:lnTo>
                  <a:pt x="817312" y="1081799"/>
                </a:lnTo>
                <a:lnTo>
                  <a:pt x="833915" y="1073215"/>
                </a:lnTo>
                <a:lnTo>
                  <a:pt x="1094584" y="1073215"/>
                </a:lnTo>
                <a:lnTo>
                  <a:pt x="1121424" y="1067463"/>
                </a:lnTo>
                <a:lnTo>
                  <a:pt x="1165647" y="1054408"/>
                </a:lnTo>
                <a:lnTo>
                  <a:pt x="1208271" y="1038185"/>
                </a:lnTo>
                <a:lnTo>
                  <a:pt x="1249092" y="1018899"/>
                </a:lnTo>
                <a:lnTo>
                  <a:pt x="1287907" y="996658"/>
                </a:lnTo>
                <a:lnTo>
                  <a:pt x="1324511" y="971570"/>
                </a:lnTo>
                <a:lnTo>
                  <a:pt x="1358702" y="943741"/>
                </a:lnTo>
                <a:lnTo>
                  <a:pt x="1390274" y="913280"/>
                </a:lnTo>
                <a:lnTo>
                  <a:pt x="1419025" y="880293"/>
                </a:lnTo>
                <a:lnTo>
                  <a:pt x="1444750" y="844888"/>
                </a:lnTo>
                <a:lnTo>
                  <a:pt x="1467246" y="807172"/>
                </a:lnTo>
                <a:lnTo>
                  <a:pt x="1486310" y="767253"/>
                </a:lnTo>
                <a:lnTo>
                  <a:pt x="1501736" y="725237"/>
                </a:lnTo>
                <a:lnTo>
                  <a:pt x="1513323" y="681233"/>
                </a:lnTo>
                <a:lnTo>
                  <a:pt x="1520865" y="635347"/>
                </a:lnTo>
                <a:lnTo>
                  <a:pt x="1523543" y="596634"/>
                </a:lnTo>
                <a:lnTo>
                  <a:pt x="1523543" y="570928"/>
                </a:lnTo>
                <a:lnTo>
                  <a:pt x="1517761" y="501645"/>
                </a:lnTo>
                <a:lnTo>
                  <a:pt x="1508710" y="459072"/>
                </a:lnTo>
                <a:lnTo>
                  <a:pt x="1495952" y="417781"/>
                </a:lnTo>
                <a:lnTo>
                  <a:pt x="1479643" y="377859"/>
                </a:lnTo>
                <a:lnTo>
                  <a:pt x="1459960" y="339469"/>
                </a:lnTo>
                <a:lnTo>
                  <a:pt x="1437076" y="302753"/>
                </a:lnTo>
                <a:lnTo>
                  <a:pt x="1411164" y="267855"/>
                </a:lnTo>
                <a:lnTo>
                  <a:pt x="1382395" y="234917"/>
                </a:lnTo>
                <a:lnTo>
                  <a:pt x="1350943" y="204082"/>
                </a:lnTo>
                <a:lnTo>
                  <a:pt x="1316978" y="175494"/>
                </a:lnTo>
                <a:lnTo>
                  <a:pt x="1280675" y="149296"/>
                </a:lnTo>
                <a:lnTo>
                  <a:pt x="1242204" y="125631"/>
                </a:lnTo>
                <a:lnTo>
                  <a:pt x="1201739" y="104642"/>
                </a:lnTo>
                <a:lnTo>
                  <a:pt x="1180248" y="95407"/>
                </a:lnTo>
                <a:lnTo>
                  <a:pt x="676031" y="95407"/>
                </a:lnTo>
                <a:lnTo>
                  <a:pt x="640074" y="63111"/>
                </a:lnTo>
                <a:lnTo>
                  <a:pt x="599205" y="36339"/>
                </a:lnTo>
                <a:lnTo>
                  <a:pt x="554018" y="15601"/>
                </a:lnTo>
                <a:lnTo>
                  <a:pt x="505111" y="1410"/>
                </a:lnTo>
                <a:lnTo>
                  <a:pt x="494823" y="0"/>
                </a:lnTo>
                <a:close/>
              </a:path>
              <a:path w="1524000" h="1299845">
                <a:moveTo>
                  <a:pt x="1094584" y="1073215"/>
                </a:moveTo>
                <a:lnTo>
                  <a:pt x="833915" y="1073215"/>
                </a:lnTo>
                <a:lnTo>
                  <a:pt x="883454" y="1081433"/>
                </a:lnTo>
                <a:lnTo>
                  <a:pt x="932616" y="1085836"/>
                </a:lnTo>
                <a:lnTo>
                  <a:pt x="981197" y="1086534"/>
                </a:lnTo>
                <a:lnTo>
                  <a:pt x="1028995" y="1083633"/>
                </a:lnTo>
                <a:lnTo>
                  <a:pt x="1075805" y="1077240"/>
                </a:lnTo>
                <a:lnTo>
                  <a:pt x="1094584" y="1073215"/>
                </a:lnTo>
                <a:close/>
              </a:path>
              <a:path w="1524000" h="1299845">
                <a:moveTo>
                  <a:pt x="921979" y="42886"/>
                </a:moveTo>
                <a:lnTo>
                  <a:pt x="869601" y="45437"/>
                </a:lnTo>
                <a:lnTo>
                  <a:pt x="818605" y="52231"/>
                </a:lnTo>
                <a:lnTo>
                  <a:pt x="769202" y="63001"/>
                </a:lnTo>
                <a:lnTo>
                  <a:pt x="721607" y="77482"/>
                </a:lnTo>
                <a:lnTo>
                  <a:pt x="676031" y="95407"/>
                </a:lnTo>
                <a:lnTo>
                  <a:pt x="1180248" y="95407"/>
                </a:lnTo>
                <a:lnTo>
                  <a:pt x="1115514" y="71263"/>
                </a:lnTo>
                <a:lnTo>
                  <a:pt x="1070099" y="59160"/>
                </a:lnTo>
                <a:lnTo>
                  <a:pt x="1023379" y="50305"/>
                </a:lnTo>
                <a:lnTo>
                  <a:pt x="975526" y="44842"/>
                </a:lnTo>
                <a:lnTo>
                  <a:pt x="921979" y="42886"/>
                </a:lnTo>
                <a:close/>
              </a:path>
            </a:pathLst>
          </a:custGeom>
          <a:solidFill>
            <a:srgbClr val="F9C7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974844" y="1727958"/>
            <a:ext cx="1524000" cy="1299210"/>
          </a:xfrm>
          <a:custGeom>
            <a:avLst/>
            <a:gdLst/>
            <a:ahLst/>
            <a:cxnLst/>
            <a:rect l="l" t="t" r="r" b="b"/>
            <a:pathLst>
              <a:path w="1524000" h="1299210">
                <a:moveTo>
                  <a:pt x="214805" y="226770"/>
                </a:moveTo>
                <a:lnTo>
                  <a:pt x="834120" y="226770"/>
                </a:lnTo>
                <a:lnTo>
                  <a:pt x="396840" y="0"/>
                </a:lnTo>
                <a:lnTo>
                  <a:pt x="506874" y="218196"/>
                </a:lnTo>
                <a:lnTo>
                  <a:pt x="233711" y="218196"/>
                </a:lnTo>
                <a:lnTo>
                  <a:pt x="229404" y="219642"/>
                </a:lnTo>
                <a:lnTo>
                  <a:pt x="214805" y="226770"/>
                </a:lnTo>
                <a:close/>
              </a:path>
              <a:path w="1524000" h="1299210">
                <a:moveTo>
                  <a:pt x="233711" y="218196"/>
                </a:moveTo>
                <a:lnTo>
                  <a:pt x="506874" y="218196"/>
                </a:lnTo>
                <a:lnTo>
                  <a:pt x="463327" y="203723"/>
                </a:lnTo>
                <a:lnTo>
                  <a:pt x="417989" y="194783"/>
                </a:lnTo>
                <a:lnTo>
                  <a:pt x="371364" y="191650"/>
                </a:lnTo>
                <a:lnTo>
                  <a:pt x="323956" y="194600"/>
                </a:lnTo>
                <a:lnTo>
                  <a:pt x="276271" y="203906"/>
                </a:lnTo>
                <a:lnTo>
                  <a:pt x="233711" y="218196"/>
                </a:lnTo>
                <a:close/>
              </a:path>
              <a:path w="1524000" h="1299210">
                <a:moveTo>
                  <a:pt x="922189" y="1255876"/>
                </a:moveTo>
                <a:lnTo>
                  <a:pt x="975732" y="1253922"/>
                </a:lnTo>
                <a:lnTo>
                  <a:pt x="1023713" y="1248465"/>
                </a:lnTo>
                <a:lnTo>
                  <a:pt x="1070521" y="1239621"/>
                </a:lnTo>
                <a:lnTo>
                  <a:pt x="1115989" y="1227532"/>
                </a:lnTo>
                <a:lnTo>
                  <a:pt x="1159949" y="1212342"/>
                </a:lnTo>
                <a:lnTo>
                  <a:pt x="1202232" y="1194194"/>
                </a:lnTo>
                <a:lnTo>
                  <a:pt x="1242671" y="1173229"/>
                </a:lnTo>
                <a:lnTo>
                  <a:pt x="1281098" y="1149592"/>
                </a:lnTo>
                <a:lnTo>
                  <a:pt x="1317345" y="1123425"/>
                </a:lnTo>
                <a:lnTo>
                  <a:pt x="1351244" y="1094871"/>
                </a:lnTo>
                <a:lnTo>
                  <a:pt x="1382627" y="1064073"/>
                </a:lnTo>
                <a:lnTo>
                  <a:pt x="1411326" y="1031174"/>
                </a:lnTo>
                <a:lnTo>
                  <a:pt x="1437174" y="996317"/>
                </a:lnTo>
                <a:lnTo>
                  <a:pt x="1460001" y="959645"/>
                </a:lnTo>
                <a:lnTo>
                  <a:pt x="1479641" y="921300"/>
                </a:lnTo>
                <a:lnTo>
                  <a:pt x="1495925" y="881426"/>
                </a:lnTo>
                <a:lnTo>
                  <a:pt x="1508685" y="840166"/>
                </a:lnTo>
                <a:lnTo>
                  <a:pt x="1517754" y="797662"/>
                </a:lnTo>
                <a:lnTo>
                  <a:pt x="1522964" y="754057"/>
                </a:lnTo>
                <a:lnTo>
                  <a:pt x="1524004" y="714868"/>
                </a:lnTo>
                <a:lnTo>
                  <a:pt x="1524004" y="707349"/>
                </a:lnTo>
                <a:lnTo>
                  <a:pt x="1521133" y="664118"/>
                </a:lnTo>
                <a:lnTo>
                  <a:pt x="1513588" y="618287"/>
                </a:lnTo>
                <a:lnTo>
                  <a:pt x="1501999" y="574335"/>
                </a:lnTo>
                <a:lnTo>
                  <a:pt x="1486570" y="532369"/>
                </a:lnTo>
                <a:lnTo>
                  <a:pt x="1467503" y="492497"/>
                </a:lnTo>
                <a:lnTo>
                  <a:pt x="1445003" y="454826"/>
                </a:lnTo>
                <a:lnTo>
                  <a:pt x="1419273" y="419463"/>
                </a:lnTo>
                <a:lnTo>
                  <a:pt x="1390518" y="386515"/>
                </a:lnTo>
                <a:lnTo>
                  <a:pt x="1358942" y="356090"/>
                </a:lnTo>
                <a:lnTo>
                  <a:pt x="1324747" y="328295"/>
                </a:lnTo>
                <a:lnTo>
                  <a:pt x="1288139" y="303236"/>
                </a:lnTo>
                <a:lnTo>
                  <a:pt x="1249320" y="281022"/>
                </a:lnTo>
                <a:lnTo>
                  <a:pt x="1208495" y="261759"/>
                </a:lnTo>
                <a:lnTo>
                  <a:pt x="1165867" y="245554"/>
                </a:lnTo>
                <a:lnTo>
                  <a:pt x="1121640" y="232516"/>
                </a:lnTo>
                <a:lnTo>
                  <a:pt x="1076019" y="222750"/>
                </a:lnTo>
                <a:lnTo>
                  <a:pt x="1029206" y="216365"/>
                </a:lnTo>
                <a:lnTo>
                  <a:pt x="981406" y="213467"/>
                </a:lnTo>
                <a:lnTo>
                  <a:pt x="932823" y="214164"/>
                </a:lnTo>
                <a:lnTo>
                  <a:pt x="883659" y="218562"/>
                </a:lnTo>
                <a:lnTo>
                  <a:pt x="834120" y="226770"/>
                </a:lnTo>
                <a:lnTo>
                  <a:pt x="214805" y="226770"/>
                </a:lnTo>
                <a:lnTo>
                  <a:pt x="146653" y="266810"/>
                </a:lnTo>
                <a:lnTo>
                  <a:pt x="111294" y="297215"/>
                </a:lnTo>
                <a:lnTo>
                  <a:pt x="80295" y="331484"/>
                </a:lnTo>
                <a:lnTo>
                  <a:pt x="53918" y="369105"/>
                </a:lnTo>
                <a:lnTo>
                  <a:pt x="32425" y="409564"/>
                </a:lnTo>
                <a:lnTo>
                  <a:pt x="16079" y="452349"/>
                </a:lnTo>
                <a:lnTo>
                  <a:pt x="5141" y="496947"/>
                </a:lnTo>
                <a:lnTo>
                  <a:pt x="0" y="541743"/>
                </a:lnTo>
                <a:lnTo>
                  <a:pt x="0" y="551729"/>
                </a:lnTo>
                <a:lnTo>
                  <a:pt x="7396" y="636490"/>
                </a:lnTo>
                <a:lnTo>
                  <a:pt x="20249" y="682331"/>
                </a:lnTo>
                <a:lnTo>
                  <a:pt x="38482" y="725222"/>
                </a:lnTo>
                <a:lnTo>
                  <a:pt x="61737" y="764719"/>
                </a:lnTo>
                <a:lnTo>
                  <a:pt x="89654" y="800378"/>
                </a:lnTo>
                <a:lnTo>
                  <a:pt x="71694" y="840184"/>
                </a:lnTo>
                <a:lnTo>
                  <a:pt x="59340" y="882595"/>
                </a:lnTo>
                <a:lnTo>
                  <a:pt x="52907" y="927017"/>
                </a:lnTo>
                <a:lnTo>
                  <a:pt x="52705" y="972857"/>
                </a:lnTo>
                <a:lnTo>
                  <a:pt x="59046" y="1019522"/>
                </a:lnTo>
                <a:lnTo>
                  <a:pt x="72467" y="1065565"/>
                </a:lnTo>
                <a:lnTo>
                  <a:pt x="91988" y="1108827"/>
                </a:lnTo>
                <a:lnTo>
                  <a:pt x="117070" y="1148893"/>
                </a:lnTo>
                <a:lnTo>
                  <a:pt x="147174" y="1185345"/>
                </a:lnTo>
                <a:lnTo>
                  <a:pt x="166452" y="1203417"/>
                </a:lnTo>
                <a:lnTo>
                  <a:pt x="677193" y="1203417"/>
                </a:lnTo>
                <a:lnTo>
                  <a:pt x="722366" y="1221321"/>
                </a:lnTo>
                <a:lnTo>
                  <a:pt x="769691" y="1235785"/>
                </a:lnTo>
                <a:lnTo>
                  <a:pt x="818930" y="1246542"/>
                </a:lnTo>
                <a:lnTo>
                  <a:pt x="869842" y="1253327"/>
                </a:lnTo>
                <a:lnTo>
                  <a:pt x="922189" y="1255876"/>
                </a:lnTo>
                <a:close/>
              </a:path>
              <a:path w="1524000" h="1299210">
                <a:moveTo>
                  <a:pt x="353591" y="1298711"/>
                </a:moveTo>
                <a:lnTo>
                  <a:pt x="495035" y="1298711"/>
                </a:lnTo>
                <a:lnTo>
                  <a:pt x="505324" y="1297303"/>
                </a:lnTo>
                <a:lnTo>
                  <a:pt x="554285" y="1283128"/>
                </a:lnTo>
                <a:lnTo>
                  <a:pt x="599617" y="1262415"/>
                </a:lnTo>
                <a:lnTo>
                  <a:pt x="640770" y="1235674"/>
                </a:lnTo>
                <a:lnTo>
                  <a:pt x="677193" y="1203417"/>
                </a:lnTo>
                <a:lnTo>
                  <a:pt x="166452" y="1203417"/>
                </a:lnTo>
                <a:lnTo>
                  <a:pt x="220296" y="1245749"/>
                </a:lnTo>
                <a:lnTo>
                  <a:pt x="262236" y="1268868"/>
                </a:lnTo>
                <a:lnTo>
                  <a:pt x="307044" y="1286712"/>
                </a:lnTo>
                <a:lnTo>
                  <a:pt x="353591" y="1298711"/>
                </a:lnTo>
                <a:close/>
              </a:path>
            </a:pathLst>
          </a:custGeom>
          <a:solidFill>
            <a:srgbClr val="55C8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0"/>
            <a:ext cx="334010" cy="6858000"/>
          </a:xfrm>
          <a:custGeom>
            <a:avLst/>
            <a:gdLst/>
            <a:ahLst/>
            <a:cxnLst/>
            <a:rect l="l" t="t" r="r" b="b"/>
            <a:pathLst>
              <a:path w="334010" h="6858000">
                <a:moveTo>
                  <a:pt x="333756" y="6857996"/>
                </a:moveTo>
                <a:lnTo>
                  <a:pt x="333756" y="0"/>
                </a:lnTo>
                <a:lnTo>
                  <a:pt x="0" y="0"/>
                </a:lnTo>
                <a:lnTo>
                  <a:pt x="0" y="6857996"/>
                </a:lnTo>
                <a:lnTo>
                  <a:pt x="333756" y="6857996"/>
                </a:lnTo>
                <a:close/>
              </a:path>
            </a:pathLst>
          </a:custGeom>
          <a:solidFill>
            <a:srgbClr val="F8C7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1153769" y="144017"/>
            <a:ext cx="2245360" cy="1254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835"/>
              </a:lnSpc>
              <a:spcBef>
                <a:spcPts val="100"/>
              </a:spcBef>
            </a:pPr>
            <a:r>
              <a:rPr b="0" spc="-630" dirty="0">
                <a:solidFill>
                  <a:srgbClr val="0D5A56"/>
                </a:solidFill>
                <a:latin typeface="Arial"/>
                <a:cs typeface="Arial"/>
              </a:rPr>
              <a:t>SOCIALE</a:t>
            </a:r>
          </a:p>
          <a:p>
            <a:pPr marL="12700">
              <a:lnSpc>
                <a:spcPts val="4835"/>
              </a:lnSpc>
            </a:pPr>
            <a:r>
              <a:rPr spc="-45" dirty="0"/>
              <a:t>C</a:t>
            </a:r>
            <a:r>
              <a:rPr spc="-5" dirty="0"/>
              <a:t>ONTEXT</a:t>
            </a:r>
          </a:p>
        </p:txBody>
      </p:sp>
      <p:grpSp>
        <p:nvGrpSpPr>
          <p:cNvPr id="11" name="object 11"/>
          <p:cNvGrpSpPr/>
          <p:nvPr/>
        </p:nvGrpSpPr>
        <p:grpSpPr>
          <a:xfrm>
            <a:off x="7797875" y="1765046"/>
            <a:ext cx="592455" cy="382270"/>
            <a:chOff x="7797875" y="1765046"/>
            <a:chExt cx="592455" cy="382270"/>
          </a:xfrm>
        </p:grpSpPr>
        <p:sp>
          <p:nvSpPr>
            <p:cNvPr id="12" name="object 12"/>
            <p:cNvSpPr/>
            <p:nvPr/>
          </p:nvSpPr>
          <p:spPr>
            <a:xfrm>
              <a:off x="7797864" y="1905380"/>
              <a:ext cx="466090" cy="242570"/>
            </a:xfrm>
            <a:custGeom>
              <a:avLst/>
              <a:gdLst/>
              <a:ahLst/>
              <a:cxnLst/>
              <a:rect l="l" t="t" r="r" b="b"/>
              <a:pathLst>
                <a:path w="466090" h="242569">
                  <a:moveTo>
                    <a:pt x="73888" y="218389"/>
                  </a:moveTo>
                  <a:lnTo>
                    <a:pt x="70332" y="214845"/>
                  </a:lnTo>
                  <a:lnTo>
                    <a:pt x="31623" y="214845"/>
                  </a:lnTo>
                  <a:lnTo>
                    <a:pt x="31623" y="137426"/>
                  </a:lnTo>
                  <a:lnTo>
                    <a:pt x="28397" y="134200"/>
                  </a:lnTo>
                  <a:lnTo>
                    <a:pt x="3556" y="134200"/>
                  </a:lnTo>
                  <a:lnTo>
                    <a:pt x="0" y="137426"/>
                  </a:lnTo>
                  <a:lnTo>
                    <a:pt x="0" y="238391"/>
                  </a:lnTo>
                  <a:lnTo>
                    <a:pt x="3556" y="241947"/>
                  </a:lnTo>
                  <a:lnTo>
                    <a:pt x="70332" y="241947"/>
                  </a:lnTo>
                  <a:lnTo>
                    <a:pt x="73888" y="238391"/>
                  </a:lnTo>
                  <a:lnTo>
                    <a:pt x="73888" y="218389"/>
                  </a:lnTo>
                  <a:close/>
                </a:path>
                <a:path w="466090" h="242569">
                  <a:moveTo>
                    <a:pt x="91313" y="3225"/>
                  </a:moveTo>
                  <a:lnTo>
                    <a:pt x="87757" y="0"/>
                  </a:lnTo>
                  <a:lnTo>
                    <a:pt x="3556" y="0"/>
                  </a:lnTo>
                  <a:lnTo>
                    <a:pt x="0" y="3225"/>
                  </a:lnTo>
                  <a:lnTo>
                    <a:pt x="0" y="22898"/>
                  </a:lnTo>
                  <a:lnTo>
                    <a:pt x="3556" y="26454"/>
                  </a:lnTo>
                  <a:lnTo>
                    <a:pt x="30010" y="26454"/>
                  </a:lnTo>
                  <a:lnTo>
                    <a:pt x="30010" y="101942"/>
                  </a:lnTo>
                  <a:lnTo>
                    <a:pt x="33553" y="105486"/>
                  </a:lnTo>
                  <a:lnTo>
                    <a:pt x="57759" y="105486"/>
                  </a:lnTo>
                  <a:lnTo>
                    <a:pt x="60985" y="101942"/>
                  </a:lnTo>
                  <a:lnTo>
                    <a:pt x="60985" y="26454"/>
                  </a:lnTo>
                  <a:lnTo>
                    <a:pt x="87757" y="26454"/>
                  </a:lnTo>
                  <a:lnTo>
                    <a:pt x="91313" y="22898"/>
                  </a:lnTo>
                  <a:lnTo>
                    <a:pt x="91313" y="3225"/>
                  </a:lnTo>
                  <a:close/>
                </a:path>
                <a:path w="466090" h="242569">
                  <a:moveTo>
                    <a:pt x="183248" y="237426"/>
                  </a:moveTo>
                  <a:lnTo>
                    <a:pt x="180670" y="230644"/>
                  </a:lnTo>
                  <a:lnTo>
                    <a:pt x="178244" y="223227"/>
                  </a:lnTo>
                  <a:lnTo>
                    <a:pt x="170014" y="198069"/>
                  </a:lnTo>
                  <a:lnTo>
                    <a:pt x="158610" y="163233"/>
                  </a:lnTo>
                  <a:lnTo>
                    <a:pt x="151638" y="141935"/>
                  </a:lnTo>
                  <a:lnTo>
                    <a:pt x="149694" y="136448"/>
                  </a:lnTo>
                  <a:lnTo>
                    <a:pt x="146151" y="134200"/>
                  </a:lnTo>
                  <a:lnTo>
                    <a:pt x="140017" y="134200"/>
                  </a:lnTo>
                  <a:lnTo>
                    <a:pt x="140017" y="198069"/>
                  </a:lnTo>
                  <a:lnTo>
                    <a:pt x="124218" y="198069"/>
                  </a:lnTo>
                  <a:lnTo>
                    <a:pt x="127762" y="183235"/>
                  </a:lnTo>
                  <a:lnTo>
                    <a:pt x="129692" y="175806"/>
                  </a:lnTo>
                  <a:lnTo>
                    <a:pt x="131953" y="163233"/>
                  </a:lnTo>
                  <a:lnTo>
                    <a:pt x="132283" y="163233"/>
                  </a:lnTo>
                  <a:lnTo>
                    <a:pt x="134861" y="175806"/>
                  </a:lnTo>
                  <a:lnTo>
                    <a:pt x="136791" y="183235"/>
                  </a:lnTo>
                  <a:lnTo>
                    <a:pt x="140017" y="198069"/>
                  </a:lnTo>
                  <a:lnTo>
                    <a:pt x="140017" y="134200"/>
                  </a:lnTo>
                  <a:lnTo>
                    <a:pt x="118084" y="134200"/>
                  </a:lnTo>
                  <a:lnTo>
                    <a:pt x="114858" y="136448"/>
                  </a:lnTo>
                  <a:lnTo>
                    <a:pt x="112928" y="141935"/>
                  </a:lnTo>
                  <a:lnTo>
                    <a:pt x="83566" y="230644"/>
                  </a:lnTo>
                  <a:lnTo>
                    <a:pt x="81305" y="237426"/>
                  </a:lnTo>
                  <a:lnTo>
                    <a:pt x="84531" y="241947"/>
                  </a:lnTo>
                  <a:lnTo>
                    <a:pt x="109372" y="241947"/>
                  </a:lnTo>
                  <a:lnTo>
                    <a:pt x="113245" y="239039"/>
                  </a:lnTo>
                  <a:lnTo>
                    <a:pt x="114528" y="233553"/>
                  </a:lnTo>
                  <a:lnTo>
                    <a:pt x="116801" y="223227"/>
                  </a:lnTo>
                  <a:lnTo>
                    <a:pt x="147447" y="223227"/>
                  </a:lnTo>
                  <a:lnTo>
                    <a:pt x="149694" y="233553"/>
                  </a:lnTo>
                  <a:lnTo>
                    <a:pt x="151320" y="239039"/>
                  </a:lnTo>
                  <a:lnTo>
                    <a:pt x="154863" y="241947"/>
                  </a:lnTo>
                  <a:lnTo>
                    <a:pt x="179705" y="241947"/>
                  </a:lnTo>
                  <a:lnTo>
                    <a:pt x="183248" y="237426"/>
                  </a:lnTo>
                  <a:close/>
                </a:path>
                <a:path w="466090" h="242569">
                  <a:moveTo>
                    <a:pt x="200025" y="3225"/>
                  </a:moveTo>
                  <a:lnTo>
                    <a:pt x="196799" y="0"/>
                  </a:lnTo>
                  <a:lnTo>
                    <a:pt x="172605" y="0"/>
                  </a:lnTo>
                  <a:lnTo>
                    <a:pt x="169062" y="3225"/>
                  </a:lnTo>
                  <a:lnTo>
                    <a:pt x="169062" y="40005"/>
                  </a:lnTo>
                  <a:lnTo>
                    <a:pt x="138404" y="40005"/>
                  </a:lnTo>
                  <a:lnTo>
                    <a:pt x="138404" y="3225"/>
                  </a:lnTo>
                  <a:lnTo>
                    <a:pt x="135178" y="0"/>
                  </a:lnTo>
                  <a:lnTo>
                    <a:pt x="110667" y="0"/>
                  </a:lnTo>
                  <a:lnTo>
                    <a:pt x="107442" y="3225"/>
                  </a:lnTo>
                  <a:lnTo>
                    <a:pt x="107442" y="101942"/>
                  </a:lnTo>
                  <a:lnTo>
                    <a:pt x="110667" y="105486"/>
                  </a:lnTo>
                  <a:lnTo>
                    <a:pt x="135178" y="105486"/>
                  </a:lnTo>
                  <a:lnTo>
                    <a:pt x="138404" y="101942"/>
                  </a:lnTo>
                  <a:lnTo>
                    <a:pt x="138404" y="66459"/>
                  </a:lnTo>
                  <a:lnTo>
                    <a:pt x="169062" y="66459"/>
                  </a:lnTo>
                  <a:lnTo>
                    <a:pt x="169062" y="101942"/>
                  </a:lnTo>
                  <a:lnTo>
                    <a:pt x="172605" y="105486"/>
                  </a:lnTo>
                  <a:lnTo>
                    <a:pt x="196799" y="105486"/>
                  </a:lnTo>
                  <a:lnTo>
                    <a:pt x="200025" y="101942"/>
                  </a:lnTo>
                  <a:lnTo>
                    <a:pt x="200025" y="66459"/>
                  </a:lnTo>
                  <a:lnTo>
                    <a:pt x="200025" y="40005"/>
                  </a:lnTo>
                  <a:lnTo>
                    <a:pt x="200025" y="3225"/>
                  </a:lnTo>
                  <a:close/>
                </a:path>
                <a:path w="466090" h="242569">
                  <a:moveTo>
                    <a:pt x="282295" y="209042"/>
                  </a:moveTo>
                  <a:lnTo>
                    <a:pt x="265849" y="185483"/>
                  </a:lnTo>
                  <a:lnTo>
                    <a:pt x="271170" y="181051"/>
                  </a:lnTo>
                  <a:lnTo>
                    <a:pt x="274993" y="175361"/>
                  </a:lnTo>
                  <a:lnTo>
                    <a:pt x="275424" y="174193"/>
                  </a:lnTo>
                  <a:lnTo>
                    <a:pt x="277317" y="169024"/>
                  </a:lnTo>
                  <a:lnTo>
                    <a:pt x="278104" y="162585"/>
                  </a:lnTo>
                  <a:lnTo>
                    <a:pt x="277431" y="159677"/>
                  </a:lnTo>
                  <a:lnTo>
                    <a:pt x="275221" y="150114"/>
                  </a:lnTo>
                  <a:lnTo>
                    <a:pt x="267169" y="141249"/>
                  </a:lnTo>
                  <a:lnTo>
                    <a:pt x="254825" y="135953"/>
                  </a:lnTo>
                  <a:lnTo>
                    <a:pt x="250685" y="135496"/>
                  </a:lnTo>
                  <a:lnTo>
                    <a:pt x="250685" y="203873"/>
                  </a:lnTo>
                  <a:lnTo>
                    <a:pt x="250685" y="211937"/>
                  </a:lnTo>
                  <a:lnTo>
                    <a:pt x="247459" y="216458"/>
                  </a:lnTo>
                  <a:lnTo>
                    <a:pt x="230035" y="216458"/>
                  </a:lnTo>
                  <a:lnTo>
                    <a:pt x="230035" y="199351"/>
                  </a:lnTo>
                  <a:lnTo>
                    <a:pt x="247777" y="199351"/>
                  </a:lnTo>
                  <a:lnTo>
                    <a:pt x="250685" y="203873"/>
                  </a:lnTo>
                  <a:lnTo>
                    <a:pt x="250685" y="135496"/>
                  </a:lnTo>
                  <a:lnTo>
                    <a:pt x="246494" y="135039"/>
                  </a:lnTo>
                  <a:lnTo>
                    <a:pt x="246494" y="163233"/>
                  </a:lnTo>
                  <a:lnTo>
                    <a:pt x="246494" y="169684"/>
                  </a:lnTo>
                  <a:lnTo>
                    <a:pt x="244551" y="174193"/>
                  </a:lnTo>
                  <a:lnTo>
                    <a:pt x="230035" y="174193"/>
                  </a:lnTo>
                  <a:lnTo>
                    <a:pt x="230035" y="159677"/>
                  </a:lnTo>
                  <a:lnTo>
                    <a:pt x="244551" y="159677"/>
                  </a:lnTo>
                  <a:lnTo>
                    <a:pt x="246494" y="163233"/>
                  </a:lnTo>
                  <a:lnTo>
                    <a:pt x="246494" y="135039"/>
                  </a:lnTo>
                  <a:lnTo>
                    <a:pt x="239064" y="134200"/>
                  </a:lnTo>
                  <a:lnTo>
                    <a:pt x="201637" y="134200"/>
                  </a:lnTo>
                  <a:lnTo>
                    <a:pt x="198424" y="137426"/>
                  </a:lnTo>
                  <a:lnTo>
                    <a:pt x="198424" y="238391"/>
                  </a:lnTo>
                  <a:lnTo>
                    <a:pt x="201637" y="241947"/>
                  </a:lnTo>
                  <a:lnTo>
                    <a:pt x="238417" y="241947"/>
                  </a:lnTo>
                  <a:lnTo>
                    <a:pt x="254800" y="240334"/>
                  </a:lnTo>
                  <a:lnTo>
                    <a:pt x="268833" y="234924"/>
                  </a:lnTo>
                  <a:lnTo>
                    <a:pt x="278612" y="224790"/>
                  </a:lnTo>
                  <a:lnTo>
                    <a:pt x="280568" y="216458"/>
                  </a:lnTo>
                  <a:lnTo>
                    <a:pt x="282295" y="209042"/>
                  </a:lnTo>
                  <a:close/>
                </a:path>
                <a:path w="466090" h="242569">
                  <a:moveTo>
                    <a:pt x="293916" y="82257"/>
                  </a:moveTo>
                  <a:lnTo>
                    <a:pt x="290690" y="79032"/>
                  </a:lnTo>
                  <a:lnTo>
                    <a:pt x="254558" y="79032"/>
                  </a:lnTo>
                  <a:lnTo>
                    <a:pt x="254558" y="65481"/>
                  </a:lnTo>
                  <a:lnTo>
                    <a:pt x="281012" y="65481"/>
                  </a:lnTo>
                  <a:lnTo>
                    <a:pt x="284238" y="62255"/>
                  </a:lnTo>
                  <a:lnTo>
                    <a:pt x="284238" y="42583"/>
                  </a:lnTo>
                  <a:lnTo>
                    <a:pt x="281012" y="39039"/>
                  </a:lnTo>
                  <a:lnTo>
                    <a:pt x="254558" y="39039"/>
                  </a:lnTo>
                  <a:lnTo>
                    <a:pt x="254558" y="26454"/>
                  </a:lnTo>
                  <a:lnTo>
                    <a:pt x="288747" y="26454"/>
                  </a:lnTo>
                  <a:lnTo>
                    <a:pt x="291973" y="22898"/>
                  </a:lnTo>
                  <a:lnTo>
                    <a:pt x="291973" y="3225"/>
                  </a:lnTo>
                  <a:lnTo>
                    <a:pt x="288747" y="0"/>
                  </a:lnTo>
                  <a:lnTo>
                    <a:pt x="227126" y="0"/>
                  </a:lnTo>
                  <a:lnTo>
                    <a:pt x="223583" y="3225"/>
                  </a:lnTo>
                  <a:lnTo>
                    <a:pt x="223583" y="101942"/>
                  </a:lnTo>
                  <a:lnTo>
                    <a:pt x="227126" y="105486"/>
                  </a:lnTo>
                  <a:lnTo>
                    <a:pt x="290690" y="105486"/>
                  </a:lnTo>
                  <a:lnTo>
                    <a:pt x="293916" y="101942"/>
                  </a:lnTo>
                  <a:lnTo>
                    <a:pt x="293916" y="82257"/>
                  </a:lnTo>
                  <a:close/>
                </a:path>
                <a:path w="466090" h="242569">
                  <a:moveTo>
                    <a:pt x="372948" y="218389"/>
                  </a:moveTo>
                  <a:lnTo>
                    <a:pt x="369404" y="214845"/>
                  </a:lnTo>
                  <a:lnTo>
                    <a:pt x="332625" y="214845"/>
                  </a:lnTo>
                  <a:lnTo>
                    <a:pt x="332625" y="200977"/>
                  </a:lnTo>
                  <a:lnTo>
                    <a:pt x="359397" y="200977"/>
                  </a:lnTo>
                  <a:lnTo>
                    <a:pt x="362953" y="197751"/>
                  </a:lnTo>
                  <a:lnTo>
                    <a:pt x="362953" y="177419"/>
                  </a:lnTo>
                  <a:lnTo>
                    <a:pt x="359397" y="174193"/>
                  </a:lnTo>
                  <a:lnTo>
                    <a:pt x="332625" y="174193"/>
                  </a:lnTo>
                  <a:lnTo>
                    <a:pt x="332625" y="160972"/>
                  </a:lnTo>
                  <a:lnTo>
                    <a:pt x="367474" y="160972"/>
                  </a:lnTo>
                  <a:lnTo>
                    <a:pt x="371017" y="157746"/>
                  </a:lnTo>
                  <a:lnTo>
                    <a:pt x="371017" y="137426"/>
                  </a:lnTo>
                  <a:lnTo>
                    <a:pt x="367474" y="134200"/>
                  </a:lnTo>
                  <a:lnTo>
                    <a:pt x="304558" y="134200"/>
                  </a:lnTo>
                  <a:lnTo>
                    <a:pt x="301015" y="137426"/>
                  </a:lnTo>
                  <a:lnTo>
                    <a:pt x="301015" y="238391"/>
                  </a:lnTo>
                  <a:lnTo>
                    <a:pt x="304558" y="241947"/>
                  </a:lnTo>
                  <a:lnTo>
                    <a:pt x="369404" y="241947"/>
                  </a:lnTo>
                  <a:lnTo>
                    <a:pt x="372948" y="238391"/>
                  </a:lnTo>
                  <a:lnTo>
                    <a:pt x="372948" y="218389"/>
                  </a:lnTo>
                  <a:close/>
                </a:path>
                <a:path w="466090" h="242569">
                  <a:moveTo>
                    <a:pt x="465543" y="218389"/>
                  </a:moveTo>
                  <a:lnTo>
                    <a:pt x="462318" y="214845"/>
                  </a:lnTo>
                  <a:lnTo>
                    <a:pt x="423595" y="214845"/>
                  </a:lnTo>
                  <a:lnTo>
                    <a:pt x="423595" y="137426"/>
                  </a:lnTo>
                  <a:lnTo>
                    <a:pt x="420382" y="134200"/>
                  </a:lnTo>
                  <a:lnTo>
                    <a:pt x="395211" y="134200"/>
                  </a:lnTo>
                  <a:lnTo>
                    <a:pt x="391985" y="137426"/>
                  </a:lnTo>
                  <a:lnTo>
                    <a:pt x="391985" y="238391"/>
                  </a:lnTo>
                  <a:lnTo>
                    <a:pt x="395211" y="241947"/>
                  </a:lnTo>
                  <a:lnTo>
                    <a:pt x="462318" y="241947"/>
                  </a:lnTo>
                  <a:lnTo>
                    <a:pt x="465543" y="238391"/>
                  </a:lnTo>
                  <a:lnTo>
                    <a:pt x="465543" y="218389"/>
                  </a:lnTo>
                  <a:close/>
                </a:path>
              </a:pathLst>
            </a:custGeom>
            <a:solidFill>
              <a:srgbClr val="55C8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797875" y="1765046"/>
              <a:ext cx="592455" cy="111125"/>
            </a:xfrm>
            <a:custGeom>
              <a:avLst/>
              <a:gdLst/>
              <a:ahLst/>
              <a:cxnLst/>
              <a:rect l="l" t="t" r="r" b="b"/>
              <a:pathLst>
                <a:path w="592454" h="111125">
                  <a:moveTo>
                    <a:pt x="40648" y="1938"/>
                  </a:moveTo>
                  <a:lnTo>
                    <a:pt x="3548" y="1938"/>
                  </a:lnTo>
                  <a:lnTo>
                    <a:pt x="0" y="5162"/>
                  </a:lnTo>
                  <a:lnTo>
                    <a:pt x="0" y="105810"/>
                  </a:lnTo>
                  <a:lnTo>
                    <a:pt x="3548" y="109357"/>
                  </a:lnTo>
                  <a:lnTo>
                    <a:pt x="40004" y="109357"/>
                  </a:lnTo>
                  <a:lnTo>
                    <a:pt x="56388" y="107759"/>
                  </a:lnTo>
                  <a:lnTo>
                    <a:pt x="70413" y="102381"/>
                  </a:lnTo>
                  <a:lnTo>
                    <a:pt x="80203" y="92347"/>
                  </a:lnTo>
                  <a:lnTo>
                    <a:pt x="82205" y="83875"/>
                  </a:lnTo>
                  <a:lnTo>
                    <a:pt x="31617" y="83875"/>
                  </a:lnTo>
                  <a:lnTo>
                    <a:pt x="31617" y="66776"/>
                  </a:lnTo>
                  <a:lnTo>
                    <a:pt x="81755" y="66776"/>
                  </a:lnTo>
                  <a:lnTo>
                    <a:pt x="80373" y="63309"/>
                  </a:lnTo>
                  <a:lnTo>
                    <a:pt x="75306" y="57361"/>
                  </a:lnTo>
                  <a:lnTo>
                    <a:pt x="67426" y="53227"/>
                  </a:lnTo>
                  <a:lnTo>
                    <a:pt x="67426" y="52905"/>
                  </a:lnTo>
                  <a:lnTo>
                    <a:pt x="72694" y="48514"/>
                  </a:lnTo>
                  <a:lnTo>
                    <a:pt x="76420" y="42945"/>
                  </a:lnTo>
                  <a:lnTo>
                    <a:pt x="76892" y="41613"/>
                  </a:lnTo>
                  <a:lnTo>
                    <a:pt x="31617" y="41613"/>
                  </a:lnTo>
                  <a:lnTo>
                    <a:pt x="31617" y="27097"/>
                  </a:lnTo>
                  <a:lnTo>
                    <a:pt x="78632" y="27097"/>
                  </a:lnTo>
                  <a:lnTo>
                    <a:pt x="76536" y="17860"/>
                  </a:lnTo>
                  <a:lnTo>
                    <a:pt x="68597" y="8994"/>
                  </a:lnTo>
                  <a:lnTo>
                    <a:pt x="56362" y="3697"/>
                  </a:lnTo>
                  <a:lnTo>
                    <a:pt x="40648" y="1938"/>
                  </a:lnTo>
                  <a:close/>
                </a:path>
                <a:path w="592454" h="111125">
                  <a:moveTo>
                    <a:pt x="81755" y="66776"/>
                  </a:moveTo>
                  <a:lnTo>
                    <a:pt x="49362" y="66776"/>
                  </a:lnTo>
                  <a:lnTo>
                    <a:pt x="52264" y="71294"/>
                  </a:lnTo>
                  <a:lnTo>
                    <a:pt x="52264" y="79358"/>
                  </a:lnTo>
                  <a:lnTo>
                    <a:pt x="49040" y="83875"/>
                  </a:lnTo>
                  <a:lnTo>
                    <a:pt x="82205" y="83875"/>
                  </a:lnTo>
                  <a:lnTo>
                    <a:pt x="83882" y="76779"/>
                  </a:lnTo>
                  <a:lnTo>
                    <a:pt x="83081" y="70104"/>
                  </a:lnTo>
                  <a:lnTo>
                    <a:pt x="81755" y="66776"/>
                  </a:lnTo>
                  <a:close/>
                </a:path>
                <a:path w="592454" h="111125">
                  <a:moveTo>
                    <a:pt x="78632" y="27097"/>
                  </a:moveTo>
                  <a:lnTo>
                    <a:pt x="46134" y="27097"/>
                  </a:lnTo>
                  <a:lnTo>
                    <a:pt x="48068" y="30648"/>
                  </a:lnTo>
                  <a:lnTo>
                    <a:pt x="48068" y="37422"/>
                  </a:lnTo>
                  <a:lnTo>
                    <a:pt x="46134" y="41613"/>
                  </a:lnTo>
                  <a:lnTo>
                    <a:pt x="76892" y="41613"/>
                  </a:lnTo>
                  <a:lnTo>
                    <a:pt x="78633" y="36711"/>
                  </a:lnTo>
                  <a:lnTo>
                    <a:pt x="79364" y="30325"/>
                  </a:lnTo>
                  <a:lnTo>
                    <a:pt x="78632" y="27097"/>
                  </a:lnTo>
                  <a:close/>
                </a:path>
                <a:path w="592454" h="111125">
                  <a:moveTo>
                    <a:pt x="160987" y="1938"/>
                  </a:moveTo>
                  <a:lnTo>
                    <a:pt x="98400" y="1938"/>
                  </a:lnTo>
                  <a:lnTo>
                    <a:pt x="94849" y="5162"/>
                  </a:lnTo>
                  <a:lnTo>
                    <a:pt x="94849" y="105810"/>
                  </a:lnTo>
                  <a:lnTo>
                    <a:pt x="98400" y="109357"/>
                  </a:lnTo>
                  <a:lnTo>
                    <a:pt x="162922" y="109357"/>
                  </a:lnTo>
                  <a:lnTo>
                    <a:pt x="166473" y="105810"/>
                  </a:lnTo>
                  <a:lnTo>
                    <a:pt x="166473" y="85810"/>
                  </a:lnTo>
                  <a:lnTo>
                    <a:pt x="162922" y="82259"/>
                  </a:lnTo>
                  <a:lnTo>
                    <a:pt x="126467" y="82259"/>
                  </a:lnTo>
                  <a:lnTo>
                    <a:pt x="126467" y="68710"/>
                  </a:lnTo>
                  <a:lnTo>
                    <a:pt x="153245" y="68710"/>
                  </a:lnTo>
                  <a:lnTo>
                    <a:pt x="156792" y="65164"/>
                  </a:lnTo>
                  <a:lnTo>
                    <a:pt x="156792" y="45163"/>
                  </a:lnTo>
                  <a:lnTo>
                    <a:pt x="153245" y="41613"/>
                  </a:lnTo>
                  <a:lnTo>
                    <a:pt x="126467" y="41613"/>
                  </a:lnTo>
                  <a:lnTo>
                    <a:pt x="126467" y="28709"/>
                  </a:lnTo>
                  <a:lnTo>
                    <a:pt x="160987" y="28709"/>
                  </a:lnTo>
                  <a:lnTo>
                    <a:pt x="164538" y="25163"/>
                  </a:lnTo>
                  <a:lnTo>
                    <a:pt x="164538" y="5162"/>
                  </a:lnTo>
                  <a:lnTo>
                    <a:pt x="160987" y="1938"/>
                  </a:lnTo>
                  <a:close/>
                </a:path>
                <a:path w="592454" h="111125">
                  <a:moveTo>
                    <a:pt x="318425" y="0"/>
                  </a:moveTo>
                  <a:lnTo>
                    <a:pt x="295313" y="4259"/>
                  </a:lnTo>
                  <a:lnTo>
                    <a:pt x="277494" y="15928"/>
                  </a:lnTo>
                  <a:lnTo>
                    <a:pt x="266026" y="33343"/>
                  </a:lnTo>
                  <a:lnTo>
                    <a:pt x="261968" y="54839"/>
                  </a:lnTo>
                  <a:lnTo>
                    <a:pt x="266026" y="76948"/>
                  </a:lnTo>
                  <a:lnTo>
                    <a:pt x="277494" y="94762"/>
                  </a:lnTo>
                  <a:lnTo>
                    <a:pt x="295313" y="106648"/>
                  </a:lnTo>
                  <a:lnTo>
                    <a:pt x="318425" y="110973"/>
                  </a:lnTo>
                  <a:lnTo>
                    <a:pt x="341725" y="106648"/>
                  </a:lnTo>
                  <a:lnTo>
                    <a:pt x="359641" y="94762"/>
                  </a:lnTo>
                  <a:lnTo>
                    <a:pt x="367716" y="82259"/>
                  </a:lnTo>
                  <a:lnTo>
                    <a:pt x="318425" y="82259"/>
                  </a:lnTo>
                  <a:lnTo>
                    <a:pt x="308707" y="80198"/>
                  </a:lnTo>
                  <a:lnTo>
                    <a:pt x="301166" y="74478"/>
                  </a:lnTo>
                  <a:lnTo>
                    <a:pt x="296287" y="65793"/>
                  </a:lnTo>
                  <a:lnTo>
                    <a:pt x="294554" y="54839"/>
                  </a:lnTo>
                  <a:lnTo>
                    <a:pt x="296287" y="44497"/>
                  </a:lnTo>
                  <a:lnTo>
                    <a:pt x="301166" y="36210"/>
                  </a:lnTo>
                  <a:lnTo>
                    <a:pt x="308707" y="30705"/>
                  </a:lnTo>
                  <a:lnTo>
                    <a:pt x="318425" y="28709"/>
                  </a:lnTo>
                  <a:lnTo>
                    <a:pt x="368085" y="28709"/>
                  </a:lnTo>
                  <a:lnTo>
                    <a:pt x="359641" y="15928"/>
                  </a:lnTo>
                  <a:lnTo>
                    <a:pt x="341725" y="4259"/>
                  </a:lnTo>
                  <a:lnTo>
                    <a:pt x="318425" y="0"/>
                  </a:lnTo>
                  <a:close/>
                </a:path>
                <a:path w="592454" h="111125">
                  <a:moveTo>
                    <a:pt x="198413" y="1938"/>
                  </a:moveTo>
                  <a:lnTo>
                    <a:pt x="170664" y="1938"/>
                  </a:lnTo>
                  <a:lnTo>
                    <a:pt x="167762" y="6774"/>
                  </a:lnTo>
                  <a:lnTo>
                    <a:pt x="171636" y="13548"/>
                  </a:lnTo>
                  <a:lnTo>
                    <a:pt x="200339" y="65793"/>
                  </a:lnTo>
                  <a:lnTo>
                    <a:pt x="200348" y="105810"/>
                  </a:lnTo>
                  <a:lnTo>
                    <a:pt x="203572" y="109357"/>
                  </a:lnTo>
                  <a:lnTo>
                    <a:pt x="228415" y="109357"/>
                  </a:lnTo>
                  <a:lnTo>
                    <a:pt x="231966" y="105810"/>
                  </a:lnTo>
                  <a:lnTo>
                    <a:pt x="231975" y="65793"/>
                  </a:lnTo>
                  <a:lnTo>
                    <a:pt x="245614" y="40968"/>
                  </a:lnTo>
                  <a:lnTo>
                    <a:pt x="216155" y="40968"/>
                  </a:lnTo>
                  <a:lnTo>
                    <a:pt x="213576" y="31292"/>
                  </a:lnTo>
                  <a:lnTo>
                    <a:pt x="210025" y="23228"/>
                  </a:lnTo>
                  <a:lnTo>
                    <a:pt x="204217" y="9035"/>
                  </a:lnTo>
                  <a:lnTo>
                    <a:pt x="201960" y="4195"/>
                  </a:lnTo>
                  <a:lnTo>
                    <a:pt x="198413" y="1938"/>
                  </a:lnTo>
                  <a:close/>
                </a:path>
                <a:path w="592454" h="111125">
                  <a:moveTo>
                    <a:pt x="368085" y="28709"/>
                  </a:moveTo>
                  <a:lnTo>
                    <a:pt x="318425" y="28709"/>
                  </a:lnTo>
                  <a:lnTo>
                    <a:pt x="328331" y="30705"/>
                  </a:lnTo>
                  <a:lnTo>
                    <a:pt x="335969" y="36210"/>
                  </a:lnTo>
                  <a:lnTo>
                    <a:pt x="340884" y="44497"/>
                  </a:lnTo>
                  <a:lnTo>
                    <a:pt x="342624" y="54839"/>
                  </a:lnTo>
                  <a:lnTo>
                    <a:pt x="340875" y="65809"/>
                  </a:lnTo>
                  <a:lnTo>
                    <a:pt x="335969" y="74478"/>
                  </a:lnTo>
                  <a:lnTo>
                    <a:pt x="328331" y="80198"/>
                  </a:lnTo>
                  <a:lnTo>
                    <a:pt x="318425" y="82259"/>
                  </a:lnTo>
                  <a:lnTo>
                    <a:pt x="367716" y="82259"/>
                  </a:lnTo>
                  <a:lnTo>
                    <a:pt x="371146" y="76948"/>
                  </a:lnTo>
                  <a:lnTo>
                    <a:pt x="375209" y="54839"/>
                  </a:lnTo>
                  <a:lnTo>
                    <a:pt x="371146" y="33343"/>
                  </a:lnTo>
                  <a:lnTo>
                    <a:pt x="368085" y="28709"/>
                  </a:lnTo>
                  <a:close/>
                </a:path>
                <a:path w="592454" h="111125">
                  <a:moveTo>
                    <a:pt x="261323" y="1938"/>
                  </a:moveTo>
                  <a:lnTo>
                    <a:pt x="233578" y="1938"/>
                  </a:lnTo>
                  <a:lnTo>
                    <a:pt x="230350" y="4195"/>
                  </a:lnTo>
                  <a:lnTo>
                    <a:pt x="228093" y="9035"/>
                  </a:lnTo>
                  <a:lnTo>
                    <a:pt x="222285" y="23228"/>
                  </a:lnTo>
                  <a:lnTo>
                    <a:pt x="218738" y="31292"/>
                  </a:lnTo>
                  <a:lnTo>
                    <a:pt x="216155" y="40968"/>
                  </a:lnTo>
                  <a:lnTo>
                    <a:pt x="245614" y="40968"/>
                  </a:lnTo>
                  <a:lnTo>
                    <a:pt x="260678" y="13548"/>
                  </a:lnTo>
                  <a:lnTo>
                    <a:pt x="264547" y="6774"/>
                  </a:lnTo>
                  <a:lnTo>
                    <a:pt x="261323" y="1938"/>
                  </a:lnTo>
                  <a:close/>
                </a:path>
                <a:path w="592454" h="111125">
                  <a:moveTo>
                    <a:pt x="416827" y="1938"/>
                  </a:moveTo>
                  <a:lnTo>
                    <a:pt x="390694" y="1938"/>
                  </a:lnTo>
                  <a:lnTo>
                    <a:pt x="387143" y="5162"/>
                  </a:lnTo>
                  <a:lnTo>
                    <a:pt x="387143" y="105810"/>
                  </a:lnTo>
                  <a:lnTo>
                    <a:pt x="390694" y="109357"/>
                  </a:lnTo>
                  <a:lnTo>
                    <a:pt x="415537" y="109357"/>
                  </a:lnTo>
                  <a:lnTo>
                    <a:pt x="418761" y="105810"/>
                  </a:lnTo>
                  <a:lnTo>
                    <a:pt x="418695" y="60647"/>
                  </a:lnTo>
                  <a:lnTo>
                    <a:pt x="417472" y="48710"/>
                  </a:lnTo>
                  <a:lnTo>
                    <a:pt x="443852" y="48710"/>
                  </a:lnTo>
                  <a:lnTo>
                    <a:pt x="440694" y="42907"/>
                  </a:lnTo>
                  <a:lnTo>
                    <a:pt x="422940" y="8386"/>
                  </a:lnTo>
                  <a:lnTo>
                    <a:pt x="420373" y="3872"/>
                  </a:lnTo>
                  <a:lnTo>
                    <a:pt x="416827" y="1938"/>
                  </a:lnTo>
                  <a:close/>
                </a:path>
                <a:path w="592454" h="111125">
                  <a:moveTo>
                    <a:pt x="443852" y="48710"/>
                  </a:moveTo>
                  <a:lnTo>
                    <a:pt x="417794" y="48710"/>
                  </a:lnTo>
                  <a:lnTo>
                    <a:pt x="422295" y="60647"/>
                  </a:lnTo>
                  <a:lnTo>
                    <a:pt x="426809" y="68388"/>
                  </a:lnTo>
                  <a:lnTo>
                    <a:pt x="444563" y="102582"/>
                  </a:lnTo>
                  <a:lnTo>
                    <a:pt x="447143" y="107422"/>
                  </a:lnTo>
                  <a:lnTo>
                    <a:pt x="450711" y="109357"/>
                  </a:lnTo>
                  <a:lnTo>
                    <a:pt x="476848" y="109357"/>
                  </a:lnTo>
                  <a:lnTo>
                    <a:pt x="480373" y="105810"/>
                  </a:lnTo>
                  <a:lnTo>
                    <a:pt x="480373" y="62581"/>
                  </a:lnTo>
                  <a:lnTo>
                    <a:pt x="449722" y="62581"/>
                  </a:lnTo>
                  <a:lnTo>
                    <a:pt x="444907" y="50648"/>
                  </a:lnTo>
                  <a:lnTo>
                    <a:pt x="443852" y="48710"/>
                  </a:lnTo>
                  <a:close/>
                </a:path>
                <a:path w="592454" h="111125">
                  <a:moveTo>
                    <a:pt x="476848" y="1938"/>
                  </a:moveTo>
                  <a:lnTo>
                    <a:pt x="452000" y="1938"/>
                  </a:lnTo>
                  <a:lnTo>
                    <a:pt x="448776" y="5162"/>
                  </a:lnTo>
                  <a:lnTo>
                    <a:pt x="448842" y="50648"/>
                  </a:lnTo>
                  <a:lnTo>
                    <a:pt x="450066" y="62581"/>
                  </a:lnTo>
                  <a:lnTo>
                    <a:pt x="480373" y="62581"/>
                  </a:lnTo>
                  <a:lnTo>
                    <a:pt x="480373" y="5162"/>
                  </a:lnTo>
                  <a:lnTo>
                    <a:pt x="476848" y="1938"/>
                  </a:lnTo>
                  <a:close/>
                </a:path>
                <a:path w="592454" h="111125">
                  <a:moveTo>
                    <a:pt x="535872" y="1938"/>
                  </a:moveTo>
                  <a:lnTo>
                    <a:pt x="500062" y="1938"/>
                  </a:lnTo>
                  <a:lnTo>
                    <a:pt x="496838" y="5162"/>
                  </a:lnTo>
                  <a:lnTo>
                    <a:pt x="496838" y="105810"/>
                  </a:lnTo>
                  <a:lnTo>
                    <a:pt x="500062" y="109357"/>
                  </a:lnTo>
                  <a:lnTo>
                    <a:pt x="535872" y="109357"/>
                  </a:lnTo>
                  <a:lnTo>
                    <a:pt x="559207" y="105652"/>
                  </a:lnTo>
                  <a:lnTo>
                    <a:pt x="576888" y="94961"/>
                  </a:lnTo>
                  <a:lnTo>
                    <a:pt x="585243" y="82259"/>
                  </a:lnTo>
                  <a:lnTo>
                    <a:pt x="528134" y="82259"/>
                  </a:lnTo>
                  <a:lnTo>
                    <a:pt x="528134" y="28709"/>
                  </a:lnTo>
                  <a:lnTo>
                    <a:pt x="585428" y="28709"/>
                  </a:lnTo>
                  <a:lnTo>
                    <a:pt x="576888" y="15969"/>
                  </a:lnTo>
                  <a:lnTo>
                    <a:pt x="559207" y="5536"/>
                  </a:lnTo>
                  <a:lnTo>
                    <a:pt x="535872" y="1938"/>
                  </a:lnTo>
                  <a:close/>
                </a:path>
                <a:path w="592454" h="111125">
                  <a:moveTo>
                    <a:pt x="585428" y="28709"/>
                  </a:moveTo>
                  <a:lnTo>
                    <a:pt x="534926" y="28709"/>
                  </a:lnTo>
                  <a:lnTo>
                    <a:pt x="545138" y="30348"/>
                  </a:lnTo>
                  <a:lnTo>
                    <a:pt x="552852" y="35283"/>
                  </a:lnTo>
                  <a:lnTo>
                    <a:pt x="557729" y="43544"/>
                  </a:lnTo>
                  <a:lnTo>
                    <a:pt x="559430" y="55162"/>
                  </a:lnTo>
                  <a:lnTo>
                    <a:pt x="557777" y="67017"/>
                  </a:lnTo>
                  <a:lnTo>
                    <a:pt x="552981" y="75485"/>
                  </a:lnTo>
                  <a:lnTo>
                    <a:pt x="545284" y="80566"/>
                  </a:lnTo>
                  <a:lnTo>
                    <a:pt x="534926" y="82259"/>
                  </a:lnTo>
                  <a:lnTo>
                    <a:pt x="585243" y="82259"/>
                  </a:lnTo>
                  <a:lnTo>
                    <a:pt x="588097" y="77919"/>
                  </a:lnTo>
                  <a:lnTo>
                    <a:pt x="592015" y="55162"/>
                  </a:lnTo>
                  <a:lnTo>
                    <a:pt x="588097" y="32692"/>
                  </a:lnTo>
                  <a:lnTo>
                    <a:pt x="585428" y="28709"/>
                  </a:lnTo>
                  <a:close/>
                </a:path>
              </a:pathLst>
            </a:custGeom>
            <a:solidFill>
              <a:srgbClr val="1F61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/>
          <p:nvPr/>
        </p:nvSpPr>
        <p:spPr>
          <a:xfrm>
            <a:off x="7797875" y="1645669"/>
            <a:ext cx="593725" cy="26670"/>
          </a:xfrm>
          <a:custGeom>
            <a:avLst/>
            <a:gdLst/>
            <a:ahLst/>
            <a:cxnLst/>
            <a:rect l="l" t="t" r="r" b="b"/>
            <a:pathLst>
              <a:path w="593725" h="26669">
                <a:moveTo>
                  <a:pt x="589737" y="0"/>
                </a:moveTo>
                <a:lnTo>
                  <a:pt x="3548" y="0"/>
                </a:lnTo>
                <a:lnTo>
                  <a:pt x="0" y="3266"/>
                </a:lnTo>
                <a:lnTo>
                  <a:pt x="0" y="22910"/>
                </a:lnTo>
                <a:lnTo>
                  <a:pt x="3548" y="26134"/>
                </a:lnTo>
                <a:lnTo>
                  <a:pt x="589737" y="26134"/>
                </a:lnTo>
                <a:lnTo>
                  <a:pt x="593305" y="22910"/>
                </a:lnTo>
                <a:lnTo>
                  <a:pt x="593305" y="3266"/>
                </a:lnTo>
                <a:close/>
              </a:path>
            </a:pathLst>
          </a:custGeom>
          <a:solidFill>
            <a:srgbClr val="1F61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799041" y="5859626"/>
            <a:ext cx="1019331" cy="7212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20955" y="670824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20955" y="3814919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20955" y="2959658"/>
            <a:ext cx="84696" cy="1762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20955" y="2674544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20955" y="955938"/>
            <a:ext cx="84696" cy="1762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20955" y="4099367"/>
            <a:ext cx="84696" cy="1762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20955" y="1811199"/>
            <a:ext cx="84696" cy="1756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20955" y="6368174"/>
            <a:ext cx="84696" cy="17630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20955" y="4954627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20955" y="101261"/>
            <a:ext cx="84696" cy="17635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20955" y="3244690"/>
            <a:ext cx="84696" cy="17635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20955" y="4384481"/>
            <a:ext cx="84696" cy="1762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20955" y="1240970"/>
            <a:ext cx="84696" cy="17635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20955" y="5798637"/>
            <a:ext cx="84696" cy="17626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20955" y="2095647"/>
            <a:ext cx="84696" cy="1762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20955" y="5239075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20955" y="6653255"/>
            <a:ext cx="84696" cy="1763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20955" y="386376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20955" y="3529804"/>
            <a:ext cx="84696" cy="176269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20955" y="1526084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20955" y="4669513"/>
            <a:ext cx="84696" cy="17635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20955" y="6083751"/>
            <a:ext cx="84696" cy="17563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20955" y="2380678"/>
            <a:ext cx="84696" cy="176352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20955" y="5524190"/>
            <a:ext cx="84696" cy="1762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178813" y="1652777"/>
            <a:ext cx="6139180" cy="0"/>
          </a:xfrm>
          <a:custGeom>
            <a:avLst/>
            <a:gdLst/>
            <a:ahLst/>
            <a:cxnLst/>
            <a:rect l="l" t="t" r="r" b="b"/>
            <a:pathLst>
              <a:path w="6139180">
                <a:moveTo>
                  <a:pt x="0" y="0"/>
                </a:moveTo>
                <a:lnTo>
                  <a:pt x="6138926" y="0"/>
                </a:lnTo>
              </a:path>
            </a:pathLst>
          </a:custGeom>
          <a:ln w="28956">
            <a:solidFill>
              <a:srgbClr val="2DBA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61155" y="1868415"/>
            <a:ext cx="1969135" cy="1678939"/>
          </a:xfrm>
          <a:custGeom>
            <a:avLst/>
            <a:gdLst/>
            <a:ahLst/>
            <a:cxnLst/>
            <a:rect l="l" t="t" r="r" b="b"/>
            <a:pathLst>
              <a:path w="1969135" h="1678939">
                <a:moveTo>
                  <a:pt x="1692513" y="1386776"/>
                </a:moveTo>
                <a:lnTo>
                  <a:pt x="891201" y="1386776"/>
                </a:lnTo>
                <a:lnTo>
                  <a:pt x="1456148" y="1678918"/>
                </a:lnTo>
                <a:lnTo>
                  <a:pt x="1313989" y="1397869"/>
                </a:lnTo>
                <a:lnTo>
                  <a:pt x="1666769" y="1397869"/>
                </a:lnTo>
                <a:lnTo>
                  <a:pt x="1692513" y="1386776"/>
                </a:lnTo>
                <a:close/>
              </a:path>
              <a:path w="1969135" h="1678939">
                <a:moveTo>
                  <a:pt x="1666769" y="1397869"/>
                </a:moveTo>
                <a:lnTo>
                  <a:pt x="1313989" y="1397869"/>
                </a:lnTo>
                <a:lnTo>
                  <a:pt x="1360694" y="1413960"/>
                </a:lnTo>
                <a:lnTo>
                  <a:pt x="1409082" y="1425121"/>
                </a:lnTo>
                <a:lnTo>
                  <a:pt x="1458776" y="1431146"/>
                </a:lnTo>
                <a:lnTo>
                  <a:pt x="1509398" y="1431831"/>
                </a:lnTo>
                <a:lnTo>
                  <a:pt x="1560570" y="1426970"/>
                </a:lnTo>
                <a:lnTo>
                  <a:pt x="1611917" y="1416356"/>
                </a:lnTo>
                <a:lnTo>
                  <a:pt x="1657750" y="1401755"/>
                </a:lnTo>
                <a:lnTo>
                  <a:pt x="1666769" y="1397869"/>
                </a:lnTo>
                <a:close/>
              </a:path>
              <a:path w="1969135" h="1678939">
                <a:moveTo>
                  <a:pt x="760260" y="55488"/>
                </a:moveTo>
                <a:lnTo>
                  <a:pt x="708246" y="57943"/>
                </a:lnTo>
                <a:lnTo>
                  <a:pt x="658540" y="63235"/>
                </a:lnTo>
                <a:lnTo>
                  <a:pt x="609777" y="71354"/>
                </a:lnTo>
                <a:lnTo>
                  <a:pt x="562065" y="82207"/>
                </a:lnTo>
                <a:lnTo>
                  <a:pt x="515518" y="95699"/>
                </a:lnTo>
                <a:lnTo>
                  <a:pt x="470246" y="111735"/>
                </a:lnTo>
                <a:lnTo>
                  <a:pt x="426360" y="130221"/>
                </a:lnTo>
                <a:lnTo>
                  <a:pt x="383971" y="151062"/>
                </a:lnTo>
                <a:lnTo>
                  <a:pt x="343190" y="174164"/>
                </a:lnTo>
                <a:lnTo>
                  <a:pt x="304128" y="199430"/>
                </a:lnTo>
                <a:lnTo>
                  <a:pt x="266897" y="226768"/>
                </a:lnTo>
                <a:lnTo>
                  <a:pt x="231607" y="256082"/>
                </a:lnTo>
                <a:lnTo>
                  <a:pt x="198370" y="287278"/>
                </a:lnTo>
                <a:lnTo>
                  <a:pt x="167296" y="320261"/>
                </a:lnTo>
                <a:lnTo>
                  <a:pt x="138497" y="354936"/>
                </a:lnTo>
                <a:lnTo>
                  <a:pt x="112084" y="391208"/>
                </a:lnTo>
                <a:lnTo>
                  <a:pt x="88168" y="428984"/>
                </a:lnTo>
                <a:lnTo>
                  <a:pt x="66860" y="468168"/>
                </a:lnTo>
                <a:lnTo>
                  <a:pt x="48271" y="508665"/>
                </a:lnTo>
                <a:lnTo>
                  <a:pt x="32512" y="550382"/>
                </a:lnTo>
                <a:lnTo>
                  <a:pt x="19694" y="593222"/>
                </a:lnTo>
                <a:lnTo>
                  <a:pt x="9929" y="637093"/>
                </a:lnTo>
                <a:lnTo>
                  <a:pt x="3327" y="681898"/>
                </a:lnTo>
                <a:lnTo>
                  <a:pt x="0" y="727543"/>
                </a:lnTo>
                <a:lnTo>
                  <a:pt x="58" y="773934"/>
                </a:lnTo>
                <a:lnTo>
                  <a:pt x="3613" y="820976"/>
                </a:lnTo>
                <a:lnTo>
                  <a:pt x="10637" y="866796"/>
                </a:lnTo>
                <a:lnTo>
                  <a:pt x="20789" y="911197"/>
                </a:lnTo>
                <a:lnTo>
                  <a:pt x="33950" y="954115"/>
                </a:lnTo>
                <a:lnTo>
                  <a:pt x="49998" y="995487"/>
                </a:lnTo>
                <a:lnTo>
                  <a:pt x="68815" y="1035250"/>
                </a:lnTo>
                <a:lnTo>
                  <a:pt x="90281" y="1073340"/>
                </a:lnTo>
                <a:lnTo>
                  <a:pt x="114275" y="1109696"/>
                </a:lnTo>
                <a:lnTo>
                  <a:pt x="140678" y="1144253"/>
                </a:lnTo>
                <a:lnTo>
                  <a:pt x="169370" y="1176948"/>
                </a:lnTo>
                <a:lnTo>
                  <a:pt x="200231" y="1207719"/>
                </a:lnTo>
                <a:lnTo>
                  <a:pt x="233142" y="1236502"/>
                </a:lnTo>
                <a:lnTo>
                  <a:pt x="267981" y="1263234"/>
                </a:lnTo>
                <a:lnTo>
                  <a:pt x="304630" y="1287852"/>
                </a:lnTo>
                <a:lnTo>
                  <a:pt x="342969" y="1310292"/>
                </a:lnTo>
                <a:lnTo>
                  <a:pt x="382878" y="1330493"/>
                </a:lnTo>
                <a:lnTo>
                  <a:pt x="424237" y="1348390"/>
                </a:lnTo>
                <a:lnTo>
                  <a:pt x="466925" y="1363920"/>
                </a:lnTo>
                <a:lnTo>
                  <a:pt x="510824" y="1377020"/>
                </a:lnTo>
                <a:lnTo>
                  <a:pt x="555814" y="1387628"/>
                </a:lnTo>
                <a:lnTo>
                  <a:pt x="601774" y="1395679"/>
                </a:lnTo>
                <a:lnTo>
                  <a:pt x="648584" y="1401112"/>
                </a:lnTo>
                <a:lnTo>
                  <a:pt x="696125" y="1403862"/>
                </a:lnTo>
                <a:lnTo>
                  <a:pt x="744358" y="1403862"/>
                </a:lnTo>
                <a:lnTo>
                  <a:pt x="792921" y="1401062"/>
                </a:lnTo>
                <a:lnTo>
                  <a:pt x="841935" y="1395387"/>
                </a:lnTo>
                <a:lnTo>
                  <a:pt x="891201" y="1386776"/>
                </a:lnTo>
                <a:lnTo>
                  <a:pt x="1692513" y="1386776"/>
                </a:lnTo>
                <a:lnTo>
                  <a:pt x="1741623" y="1360693"/>
                </a:lnTo>
                <a:lnTo>
                  <a:pt x="1779378" y="1334804"/>
                </a:lnTo>
                <a:lnTo>
                  <a:pt x="1814154" y="1305722"/>
                </a:lnTo>
                <a:lnTo>
                  <a:pt x="1845810" y="1273732"/>
                </a:lnTo>
                <a:lnTo>
                  <a:pt x="1874202" y="1239122"/>
                </a:lnTo>
                <a:lnTo>
                  <a:pt x="1899187" y="1202174"/>
                </a:lnTo>
                <a:lnTo>
                  <a:pt x="1920623" y="1163176"/>
                </a:lnTo>
                <a:lnTo>
                  <a:pt x="1938366" y="1122412"/>
                </a:lnTo>
                <a:lnTo>
                  <a:pt x="1952274" y="1080167"/>
                </a:lnTo>
                <a:lnTo>
                  <a:pt x="1962205" y="1036727"/>
                </a:lnTo>
                <a:lnTo>
                  <a:pt x="1968014" y="992377"/>
                </a:lnTo>
                <a:lnTo>
                  <a:pt x="1968847" y="968147"/>
                </a:lnTo>
                <a:lnTo>
                  <a:pt x="1968847" y="936102"/>
                </a:lnTo>
                <a:lnTo>
                  <a:pt x="1959291" y="856719"/>
                </a:lnTo>
                <a:lnTo>
                  <a:pt x="1946578" y="808988"/>
                </a:lnTo>
                <a:lnTo>
                  <a:pt x="1929357" y="763627"/>
                </a:lnTo>
                <a:lnTo>
                  <a:pt x="1907865" y="720928"/>
                </a:lnTo>
                <a:lnTo>
                  <a:pt x="1882339" y="681186"/>
                </a:lnTo>
                <a:lnTo>
                  <a:pt x="1853018" y="644696"/>
                </a:lnTo>
                <a:lnTo>
                  <a:pt x="1872847" y="602036"/>
                </a:lnTo>
                <a:lnTo>
                  <a:pt x="1887692" y="556948"/>
                </a:lnTo>
                <a:lnTo>
                  <a:pt x="1897319" y="509875"/>
                </a:lnTo>
                <a:lnTo>
                  <a:pt x="1901495" y="461261"/>
                </a:lnTo>
                <a:lnTo>
                  <a:pt x="1899987" y="411551"/>
                </a:lnTo>
                <a:lnTo>
                  <a:pt x="1892561" y="361188"/>
                </a:lnTo>
                <a:lnTo>
                  <a:pt x="1880646" y="317176"/>
                </a:lnTo>
                <a:lnTo>
                  <a:pt x="1864392" y="275023"/>
                </a:lnTo>
                <a:lnTo>
                  <a:pt x="1844074" y="234939"/>
                </a:lnTo>
                <a:lnTo>
                  <a:pt x="1819968" y="197137"/>
                </a:lnTo>
                <a:lnTo>
                  <a:pt x="1792347" y="161829"/>
                </a:lnTo>
                <a:lnTo>
                  <a:pt x="1761486" y="129227"/>
                </a:lnTo>
                <a:lnTo>
                  <a:pt x="1754711" y="123282"/>
                </a:lnTo>
                <a:lnTo>
                  <a:pt x="1093945" y="123282"/>
                </a:lnTo>
                <a:lnTo>
                  <a:pt x="1050446" y="105506"/>
                </a:lnTo>
                <a:lnTo>
                  <a:pt x="1005340" y="90186"/>
                </a:lnTo>
                <a:lnTo>
                  <a:pt x="958757" y="77466"/>
                </a:lnTo>
                <a:lnTo>
                  <a:pt x="910827" y="67491"/>
                </a:lnTo>
                <a:lnTo>
                  <a:pt x="861680" y="60407"/>
                </a:lnTo>
                <a:lnTo>
                  <a:pt x="811448" y="56358"/>
                </a:lnTo>
                <a:lnTo>
                  <a:pt x="760260" y="55488"/>
                </a:lnTo>
                <a:close/>
              </a:path>
              <a:path w="1969135" h="1678939">
                <a:moveTo>
                  <a:pt x="1509788" y="0"/>
                </a:moveTo>
                <a:lnTo>
                  <a:pt x="1326893" y="0"/>
                </a:lnTo>
                <a:lnTo>
                  <a:pt x="1288353" y="8603"/>
                </a:lnTo>
                <a:lnTo>
                  <a:pt x="1244065" y="23485"/>
                </a:lnTo>
                <a:lnTo>
                  <a:pt x="1202222" y="42635"/>
                </a:lnTo>
                <a:lnTo>
                  <a:pt x="1163081" y="65812"/>
                </a:lnTo>
                <a:lnTo>
                  <a:pt x="1126902" y="92775"/>
                </a:lnTo>
                <a:lnTo>
                  <a:pt x="1093945" y="123282"/>
                </a:lnTo>
                <a:lnTo>
                  <a:pt x="1754711" y="123282"/>
                </a:lnTo>
                <a:lnTo>
                  <a:pt x="1691141" y="72992"/>
                </a:lnTo>
                <a:lnTo>
                  <a:pt x="1652207" y="49782"/>
                </a:lnTo>
                <a:lnTo>
                  <a:pt x="1611130" y="30128"/>
                </a:lnTo>
                <a:lnTo>
                  <a:pt x="1568186" y="14240"/>
                </a:lnTo>
                <a:lnTo>
                  <a:pt x="1523649" y="2332"/>
                </a:lnTo>
                <a:lnTo>
                  <a:pt x="1509788" y="0"/>
                </a:lnTo>
                <a:close/>
              </a:path>
            </a:pathLst>
          </a:custGeom>
          <a:solidFill>
            <a:srgbClr val="F9C7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1140967" y="2283714"/>
            <a:ext cx="148971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35" dirty="0">
                <a:solidFill>
                  <a:srgbClr val="005A56"/>
                </a:solidFill>
                <a:latin typeface="Arial"/>
                <a:cs typeface="Arial"/>
              </a:rPr>
              <a:t>(te</a:t>
            </a:r>
            <a:r>
              <a:rPr sz="1800" spc="-175" dirty="0">
                <a:solidFill>
                  <a:srgbClr val="005A56"/>
                </a:solidFill>
                <a:latin typeface="Arial"/>
                <a:cs typeface="Arial"/>
              </a:rPr>
              <a:t> </a:t>
            </a:r>
            <a:r>
              <a:rPr sz="1800" spc="-65" dirty="0">
                <a:solidFill>
                  <a:srgbClr val="005A56"/>
                </a:solidFill>
                <a:latin typeface="Arial"/>
                <a:cs typeface="Arial"/>
              </a:rPr>
              <a:t>overwinnen)  </a:t>
            </a:r>
            <a:r>
              <a:rPr sz="1800" spc="-85" dirty="0">
                <a:solidFill>
                  <a:srgbClr val="005A56"/>
                </a:solidFill>
                <a:latin typeface="Arial"/>
                <a:cs typeface="Arial"/>
              </a:rPr>
              <a:t>Uitdagingen</a:t>
            </a:r>
            <a:endParaRPr sz="18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196441" y="3939920"/>
            <a:ext cx="6261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380" dirty="0">
                <a:solidFill>
                  <a:srgbClr val="0D5A56"/>
                </a:solidFill>
                <a:latin typeface="Arial"/>
                <a:cs typeface="Arial"/>
              </a:rPr>
              <a:t>R</a:t>
            </a:r>
            <a:r>
              <a:rPr sz="1800" spc="-65" dirty="0">
                <a:solidFill>
                  <a:srgbClr val="0D5A56"/>
                </a:solidFill>
                <a:latin typeface="Arial"/>
                <a:cs typeface="Arial"/>
              </a:rPr>
              <a:t>eli</a:t>
            </a:r>
            <a:r>
              <a:rPr sz="1800" spc="-110" dirty="0">
                <a:solidFill>
                  <a:srgbClr val="0D5A56"/>
                </a:solidFill>
                <a:latin typeface="Arial"/>
                <a:cs typeface="Arial"/>
              </a:rPr>
              <a:t>g</a:t>
            </a:r>
            <a:r>
              <a:rPr sz="1800" spc="-60" dirty="0">
                <a:solidFill>
                  <a:srgbClr val="0D5A56"/>
                </a:solidFill>
                <a:latin typeface="Arial"/>
                <a:cs typeface="Arial"/>
              </a:rPr>
              <a:t>ie</a:t>
            </a:r>
            <a:endParaRPr sz="18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268471" y="2272665"/>
            <a:ext cx="6781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0" dirty="0">
                <a:solidFill>
                  <a:srgbClr val="0D5A56"/>
                </a:solidFill>
                <a:latin typeface="Arial"/>
                <a:cs typeface="Arial"/>
              </a:rPr>
              <a:t>Familie</a:t>
            </a:r>
            <a:endParaRPr sz="18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855722" y="4144771"/>
            <a:ext cx="4826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95" dirty="0">
                <a:solidFill>
                  <a:srgbClr val="0D5A56"/>
                </a:solidFill>
                <a:latin typeface="Arial"/>
                <a:cs typeface="Arial"/>
              </a:rPr>
              <a:t>Ba</a:t>
            </a:r>
            <a:r>
              <a:rPr sz="1800" spc="-175" dirty="0">
                <a:solidFill>
                  <a:srgbClr val="0D5A56"/>
                </a:solidFill>
                <a:latin typeface="Arial"/>
                <a:cs typeface="Arial"/>
              </a:rPr>
              <a:t>a</a:t>
            </a:r>
            <a:r>
              <a:rPr sz="1800" spc="-70" dirty="0">
                <a:solidFill>
                  <a:srgbClr val="0D5A56"/>
                </a:solidFill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214497" y="5345048"/>
            <a:ext cx="1001394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305" dirty="0">
                <a:solidFill>
                  <a:srgbClr val="0D5A56"/>
                </a:solidFill>
                <a:latin typeface="Arial"/>
                <a:cs typeface="Arial"/>
              </a:rPr>
              <a:t>P</a:t>
            </a:r>
            <a:r>
              <a:rPr sz="1800" spc="-5" dirty="0">
                <a:solidFill>
                  <a:srgbClr val="0D5A56"/>
                </a:solidFill>
                <a:latin typeface="Arial"/>
                <a:cs typeface="Arial"/>
              </a:rPr>
              <a:t>r</a:t>
            </a:r>
            <a:r>
              <a:rPr sz="1800" spc="-175" dirty="0">
                <a:solidFill>
                  <a:srgbClr val="0D5A56"/>
                </a:solidFill>
                <a:latin typeface="Arial"/>
                <a:cs typeface="Arial"/>
              </a:rPr>
              <a:t>e</a:t>
            </a:r>
            <a:r>
              <a:rPr sz="1800" spc="-180" dirty="0">
                <a:solidFill>
                  <a:srgbClr val="0D5A56"/>
                </a:solidFill>
                <a:latin typeface="Arial"/>
                <a:cs typeface="Arial"/>
              </a:rPr>
              <a:t>s</a:t>
            </a:r>
            <a:r>
              <a:rPr sz="1800" spc="60" dirty="0">
                <a:solidFill>
                  <a:srgbClr val="0D5A56"/>
                </a:solidFill>
                <a:latin typeface="Arial"/>
                <a:cs typeface="Arial"/>
              </a:rPr>
              <a:t>t</a:t>
            </a:r>
            <a:r>
              <a:rPr sz="1800" spc="-165" dirty="0">
                <a:solidFill>
                  <a:srgbClr val="0D5A56"/>
                </a:solidFill>
                <a:latin typeface="Arial"/>
                <a:cs typeface="Arial"/>
              </a:rPr>
              <a:t>a</a:t>
            </a:r>
            <a:r>
              <a:rPr sz="1800" spc="45" dirty="0">
                <a:solidFill>
                  <a:srgbClr val="0D5A56"/>
                </a:solidFill>
                <a:latin typeface="Arial"/>
                <a:cs typeface="Arial"/>
              </a:rPr>
              <a:t>t</a:t>
            </a:r>
            <a:r>
              <a:rPr sz="1800" spc="30" dirty="0">
                <a:solidFill>
                  <a:srgbClr val="0D5A56"/>
                </a:solidFill>
                <a:latin typeface="Arial"/>
                <a:cs typeface="Arial"/>
              </a:rPr>
              <a:t>i</a:t>
            </a:r>
            <a:r>
              <a:rPr sz="1800" spc="-55" dirty="0">
                <a:solidFill>
                  <a:srgbClr val="0D5A56"/>
                </a:solidFill>
                <a:latin typeface="Arial"/>
                <a:cs typeface="Arial"/>
              </a:rPr>
              <a:t>es/  </a:t>
            </a:r>
            <a:r>
              <a:rPr sz="1800" spc="-145" dirty="0">
                <a:solidFill>
                  <a:srgbClr val="0D5A56"/>
                </a:solidFill>
                <a:latin typeface="Arial"/>
                <a:cs typeface="Arial"/>
              </a:rPr>
              <a:t>successen</a:t>
            </a:r>
            <a:endParaRPr sz="18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021326" y="2091690"/>
            <a:ext cx="9207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40" dirty="0">
                <a:solidFill>
                  <a:srgbClr val="0D5A56"/>
                </a:solidFill>
                <a:latin typeface="Arial"/>
                <a:cs typeface="Arial"/>
              </a:rPr>
              <a:t>Seksuele  </a:t>
            </a:r>
            <a:r>
              <a:rPr sz="1800" spc="-50" dirty="0">
                <a:solidFill>
                  <a:srgbClr val="0D5A56"/>
                </a:solidFill>
                <a:latin typeface="Arial"/>
                <a:cs typeface="Arial"/>
              </a:rPr>
              <a:t>orië</a:t>
            </a:r>
            <a:r>
              <a:rPr sz="1800" spc="-70" dirty="0">
                <a:solidFill>
                  <a:srgbClr val="0D5A56"/>
                </a:solidFill>
                <a:latin typeface="Arial"/>
                <a:cs typeface="Arial"/>
              </a:rPr>
              <a:t>n</a:t>
            </a:r>
            <a:r>
              <a:rPr sz="1800" spc="60" dirty="0">
                <a:solidFill>
                  <a:srgbClr val="0D5A56"/>
                </a:solidFill>
                <a:latin typeface="Arial"/>
                <a:cs typeface="Arial"/>
              </a:rPr>
              <a:t>t</a:t>
            </a:r>
            <a:r>
              <a:rPr sz="1800" spc="-165" dirty="0">
                <a:solidFill>
                  <a:srgbClr val="0D5A56"/>
                </a:solidFill>
                <a:latin typeface="Arial"/>
                <a:cs typeface="Arial"/>
              </a:rPr>
              <a:t>a</a:t>
            </a:r>
            <a:r>
              <a:rPr sz="1800" spc="45" dirty="0">
                <a:solidFill>
                  <a:srgbClr val="0D5A56"/>
                </a:solidFill>
                <a:latin typeface="Arial"/>
                <a:cs typeface="Arial"/>
              </a:rPr>
              <a:t>t</a:t>
            </a:r>
            <a:r>
              <a:rPr sz="1800" spc="30" dirty="0">
                <a:solidFill>
                  <a:srgbClr val="0D5A56"/>
                </a:solidFill>
                <a:latin typeface="Arial"/>
                <a:cs typeface="Arial"/>
              </a:rPr>
              <a:t>i</a:t>
            </a:r>
            <a:r>
              <a:rPr sz="1800" spc="-114" dirty="0">
                <a:solidFill>
                  <a:srgbClr val="0D5A56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537706" y="2803016"/>
            <a:ext cx="8121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370" dirty="0">
                <a:solidFill>
                  <a:srgbClr val="0D5A56"/>
                </a:solidFill>
                <a:latin typeface="Arial"/>
                <a:cs typeface="Arial"/>
              </a:rPr>
              <a:t>T</a:t>
            </a:r>
            <a:r>
              <a:rPr sz="1800" spc="-80" dirty="0">
                <a:solidFill>
                  <a:srgbClr val="0D5A56"/>
                </a:solidFill>
                <a:latin typeface="Arial"/>
                <a:cs typeface="Arial"/>
              </a:rPr>
              <a:t>ale</a:t>
            </a:r>
            <a:r>
              <a:rPr sz="1800" spc="-114" dirty="0">
                <a:solidFill>
                  <a:srgbClr val="0D5A56"/>
                </a:solidFill>
                <a:latin typeface="Arial"/>
                <a:cs typeface="Arial"/>
              </a:rPr>
              <a:t>n</a:t>
            </a:r>
            <a:r>
              <a:rPr sz="1800" spc="70" dirty="0">
                <a:solidFill>
                  <a:srgbClr val="0D5A56"/>
                </a:solidFill>
                <a:latin typeface="Arial"/>
                <a:cs typeface="Arial"/>
              </a:rPr>
              <a:t>t</a:t>
            </a:r>
            <a:r>
              <a:rPr sz="1800" spc="-95" dirty="0">
                <a:solidFill>
                  <a:srgbClr val="0D5A56"/>
                </a:solidFill>
                <a:latin typeface="Arial"/>
                <a:cs typeface="Arial"/>
              </a:rPr>
              <a:t>en</a:t>
            </a:r>
            <a:endParaRPr sz="1800">
              <a:latin typeface="Arial"/>
              <a:cs typeface="Arial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5794708" y="5154131"/>
            <a:ext cx="1524000" cy="1299845"/>
          </a:xfrm>
          <a:custGeom>
            <a:avLst/>
            <a:gdLst/>
            <a:ahLst/>
            <a:cxnLst/>
            <a:rect l="l" t="t" r="r" b="b"/>
            <a:pathLst>
              <a:path w="1524000" h="1299845">
                <a:moveTo>
                  <a:pt x="817312" y="1081799"/>
                </a:moveTo>
                <a:lnTo>
                  <a:pt x="506669" y="1081799"/>
                </a:lnTo>
                <a:lnTo>
                  <a:pt x="396634" y="1299301"/>
                </a:lnTo>
                <a:lnTo>
                  <a:pt x="817312" y="1081799"/>
                </a:lnTo>
                <a:close/>
              </a:path>
              <a:path w="1524000" h="1299845">
                <a:moveTo>
                  <a:pt x="494824" y="0"/>
                </a:moveTo>
                <a:lnTo>
                  <a:pt x="353383" y="0"/>
                </a:lnTo>
                <a:lnTo>
                  <a:pt x="306834" y="12013"/>
                </a:lnTo>
                <a:lnTo>
                  <a:pt x="262025" y="29878"/>
                </a:lnTo>
                <a:lnTo>
                  <a:pt x="220084" y="53025"/>
                </a:lnTo>
                <a:lnTo>
                  <a:pt x="181550" y="81038"/>
                </a:lnTo>
                <a:lnTo>
                  <a:pt x="146963" y="113500"/>
                </a:lnTo>
                <a:lnTo>
                  <a:pt x="116861" y="149996"/>
                </a:lnTo>
                <a:lnTo>
                  <a:pt x="91785" y="190109"/>
                </a:lnTo>
                <a:lnTo>
                  <a:pt x="72273" y="233422"/>
                </a:lnTo>
                <a:lnTo>
                  <a:pt x="58864" y="279520"/>
                </a:lnTo>
                <a:lnTo>
                  <a:pt x="52495" y="326241"/>
                </a:lnTo>
                <a:lnTo>
                  <a:pt x="52694" y="372136"/>
                </a:lnTo>
                <a:lnTo>
                  <a:pt x="59139" y="416611"/>
                </a:lnTo>
                <a:lnTo>
                  <a:pt x="71517" y="459090"/>
                </a:lnTo>
                <a:lnTo>
                  <a:pt x="89483" y="498925"/>
                </a:lnTo>
                <a:lnTo>
                  <a:pt x="61555" y="534626"/>
                </a:lnTo>
                <a:lnTo>
                  <a:pt x="38291" y="574170"/>
                </a:lnTo>
                <a:lnTo>
                  <a:pt x="20051" y="617112"/>
                </a:lnTo>
                <a:lnTo>
                  <a:pt x="7193" y="663008"/>
                </a:lnTo>
                <a:lnTo>
                  <a:pt x="533" y="709823"/>
                </a:lnTo>
                <a:lnTo>
                  <a:pt x="0" y="756433"/>
                </a:lnTo>
                <a:lnTo>
                  <a:pt x="5340" y="802314"/>
                </a:lnTo>
                <a:lnTo>
                  <a:pt x="16301" y="846944"/>
                </a:lnTo>
                <a:lnTo>
                  <a:pt x="32632" y="889798"/>
                </a:lnTo>
                <a:lnTo>
                  <a:pt x="54079" y="930353"/>
                </a:lnTo>
                <a:lnTo>
                  <a:pt x="80390" y="968086"/>
                </a:lnTo>
                <a:lnTo>
                  <a:pt x="111312" y="1002474"/>
                </a:lnTo>
                <a:lnTo>
                  <a:pt x="146593" y="1032994"/>
                </a:lnTo>
                <a:lnTo>
                  <a:pt x="185981" y="1059121"/>
                </a:lnTo>
                <a:lnTo>
                  <a:pt x="229223" y="1080333"/>
                </a:lnTo>
                <a:lnTo>
                  <a:pt x="276066" y="1096107"/>
                </a:lnTo>
                <a:lnTo>
                  <a:pt x="323751" y="1105424"/>
                </a:lnTo>
                <a:lnTo>
                  <a:pt x="371158" y="1108377"/>
                </a:lnTo>
                <a:lnTo>
                  <a:pt x="417783" y="1105240"/>
                </a:lnTo>
                <a:lnTo>
                  <a:pt x="463121" y="1096290"/>
                </a:lnTo>
                <a:lnTo>
                  <a:pt x="506669" y="1081799"/>
                </a:lnTo>
                <a:lnTo>
                  <a:pt x="817312" y="1081799"/>
                </a:lnTo>
                <a:lnTo>
                  <a:pt x="833915" y="1073215"/>
                </a:lnTo>
                <a:lnTo>
                  <a:pt x="1094584" y="1073215"/>
                </a:lnTo>
                <a:lnTo>
                  <a:pt x="1121424" y="1067462"/>
                </a:lnTo>
                <a:lnTo>
                  <a:pt x="1165647" y="1054408"/>
                </a:lnTo>
                <a:lnTo>
                  <a:pt x="1208271" y="1038185"/>
                </a:lnTo>
                <a:lnTo>
                  <a:pt x="1249092" y="1018899"/>
                </a:lnTo>
                <a:lnTo>
                  <a:pt x="1287907" y="996658"/>
                </a:lnTo>
                <a:lnTo>
                  <a:pt x="1324511" y="971570"/>
                </a:lnTo>
                <a:lnTo>
                  <a:pt x="1358702" y="943741"/>
                </a:lnTo>
                <a:lnTo>
                  <a:pt x="1390274" y="913280"/>
                </a:lnTo>
                <a:lnTo>
                  <a:pt x="1419025" y="880293"/>
                </a:lnTo>
                <a:lnTo>
                  <a:pt x="1444750" y="844888"/>
                </a:lnTo>
                <a:lnTo>
                  <a:pt x="1467246" y="807172"/>
                </a:lnTo>
                <a:lnTo>
                  <a:pt x="1486310" y="767252"/>
                </a:lnTo>
                <a:lnTo>
                  <a:pt x="1501736" y="725237"/>
                </a:lnTo>
                <a:lnTo>
                  <a:pt x="1513323" y="681233"/>
                </a:lnTo>
                <a:lnTo>
                  <a:pt x="1520865" y="635347"/>
                </a:lnTo>
                <a:lnTo>
                  <a:pt x="1523542" y="596639"/>
                </a:lnTo>
                <a:lnTo>
                  <a:pt x="1523542" y="570914"/>
                </a:lnTo>
                <a:lnTo>
                  <a:pt x="1517761" y="501644"/>
                </a:lnTo>
                <a:lnTo>
                  <a:pt x="1508710" y="459072"/>
                </a:lnTo>
                <a:lnTo>
                  <a:pt x="1495952" y="417780"/>
                </a:lnTo>
                <a:lnTo>
                  <a:pt x="1479643" y="377859"/>
                </a:lnTo>
                <a:lnTo>
                  <a:pt x="1459960" y="339469"/>
                </a:lnTo>
                <a:lnTo>
                  <a:pt x="1437076" y="302753"/>
                </a:lnTo>
                <a:lnTo>
                  <a:pt x="1411164" y="267854"/>
                </a:lnTo>
                <a:lnTo>
                  <a:pt x="1382395" y="234916"/>
                </a:lnTo>
                <a:lnTo>
                  <a:pt x="1350943" y="204082"/>
                </a:lnTo>
                <a:lnTo>
                  <a:pt x="1316978" y="175494"/>
                </a:lnTo>
                <a:lnTo>
                  <a:pt x="1280675" y="149296"/>
                </a:lnTo>
                <a:lnTo>
                  <a:pt x="1242204" y="125631"/>
                </a:lnTo>
                <a:lnTo>
                  <a:pt x="1201739" y="104641"/>
                </a:lnTo>
                <a:lnTo>
                  <a:pt x="1180248" y="95407"/>
                </a:lnTo>
                <a:lnTo>
                  <a:pt x="676031" y="95407"/>
                </a:lnTo>
                <a:lnTo>
                  <a:pt x="640074" y="63111"/>
                </a:lnTo>
                <a:lnTo>
                  <a:pt x="599205" y="36339"/>
                </a:lnTo>
                <a:lnTo>
                  <a:pt x="554018" y="15601"/>
                </a:lnTo>
                <a:lnTo>
                  <a:pt x="505111" y="1410"/>
                </a:lnTo>
                <a:lnTo>
                  <a:pt x="494824" y="0"/>
                </a:lnTo>
                <a:close/>
              </a:path>
              <a:path w="1524000" h="1299845">
                <a:moveTo>
                  <a:pt x="1094584" y="1073215"/>
                </a:moveTo>
                <a:lnTo>
                  <a:pt x="833915" y="1073215"/>
                </a:lnTo>
                <a:lnTo>
                  <a:pt x="883454" y="1081432"/>
                </a:lnTo>
                <a:lnTo>
                  <a:pt x="932616" y="1085836"/>
                </a:lnTo>
                <a:lnTo>
                  <a:pt x="981197" y="1086534"/>
                </a:lnTo>
                <a:lnTo>
                  <a:pt x="1028995" y="1083633"/>
                </a:lnTo>
                <a:lnTo>
                  <a:pt x="1075805" y="1077240"/>
                </a:lnTo>
                <a:lnTo>
                  <a:pt x="1094584" y="1073215"/>
                </a:lnTo>
                <a:close/>
              </a:path>
              <a:path w="1524000" h="1299845">
                <a:moveTo>
                  <a:pt x="921979" y="42886"/>
                </a:moveTo>
                <a:lnTo>
                  <a:pt x="869601" y="45437"/>
                </a:lnTo>
                <a:lnTo>
                  <a:pt x="818605" y="52231"/>
                </a:lnTo>
                <a:lnTo>
                  <a:pt x="769202" y="63001"/>
                </a:lnTo>
                <a:lnTo>
                  <a:pt x="721607" y="77481"/>
                </a:lnTo>
                <a:lnTo>
                  <a:pt x="676031" y="95407"/>
                </a:lnTo>
                <a:lnTo>
                  <a:pt x="1180248" y="95407"/>
                </a:lnTo>
                <a:lnTo>
                  <a:pt x="1115514" y="71263"/>
                </a:lnTo>
                <a:lnTo>
                  <a:pt x="1070099" y="59160"/>
                </a:lnTo>
                <a:lnTo>
                  <a:pt x="1023379" y="50305"/>
                </a:lnTo>
                <a:lnTo>
                  <a:pt x="975526" y="44842"/>
                </a:lnTo>
                <a:lnTo>
                  <a:pt x="921979" y="42886"/>
                </a:lnTo>
                <a:close/>
              </a:path>
            </a:pathLst>
          </a:custGeom>
          <a:solidFill>
            <a:srgbClr val="F9C7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6115558" y="5438952"/>
            <a:ext cx="9512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20" dirty="0">
                <a:solidFill>
                  <a:srgbClr val="0D5A56"/>
                </a:solidFill>
                <a:latin typeface="Arial"/>
                <a:cs typeface="Arial"/>
              </a:rPr>
              <a:t>Financ</a:t>
            </a:r>
            <a:r>
              <a:rPr sz="1800" spc="-55" dirty="0">
                <a:solidFill>
                  <a:srgbClr val="0D5A56"/>
                </a:solidFill>
                <a:latin typeface="Arial"/>
                <a:cs typeface="Arial"/>
              </a:rPr>
              <a:t>iële  </a:t>
            </a:r>
            <a:r>
              <a:rPr sz="1800" spc="-65" dirty="0">
                <a:solidFill>
                  <a:srgbClr val="0D5A56"/>
                </a:solidFill>
                <a:latin typeface="Arial"/>
                <a:cs typeface="Arial"/>
              </a:rPr>
              <a:t>middelen</a:t>
            </a:r>
            <a:endParaRPr sz="1800">
              <a:latin typeface="Arial"/>
              <a:cs typeface="Arial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1147568" y="4793675"/>
            <a:ext cx="1524000" cy="1297940"/>
          </a:xfrm>
          <a:custGeom>
            <a:avLst/>
            <a:gdLst/>
            <a:ahLst/>
            <a:cxnLst/>
            <a:rect l="l" t="t" r="r" b="b"/>
            <a:pathLst>
              <a:path w="1524000" h="1297939">
                <a:moveTo>
                  <a:pt x="706231" y="217243"/>
                </a:moveTo>
                <a:lnTo>
                  <a:pt x="1016874" y="217243"/>
                </a:lnTo>
                <a:lnTo>
                  <a:pt x="1126908" y="0"/>
                </a:lnTo>
                <a:lnTo>
                  <a:pt x="706231" y="217243"/>
                </a:lnTo>
                <a:close/>
              </a:path>
              <a:path w="1524000" h="1297939">
                <a:moveTo>
                  <a:pt x="1028718" y="1297758"/>
                </a:moveTo>
                <a:lnTo>
                  <a:pt x="1170159" y="1297758"/>
                </a:lnTo>
                <a:lnTo>
                  <a:pt x="1216708" y="1285759"/>
                </a:lnTo>
                <a:lnTo>
                  <a:pt x="1261517" y="1267915"/>
                </a:lnTo>
                <a:lnTo>
                  <a:pt x="1303458" y="1244796"/>
                </a:lnTo>
                <a:lnTo>
                  <a:pt x="1341992" y="1216816"/>
                </a:lnTo>
                <a:lnTo>
                  <a:pt x="1376579" y="1184392"/>
                </a:lnTo>
                <a:lnTo>
                  <a:pt x="1406681" y="1147940"/>
                </a:lnTo>
                <a:lnTo>
                  <a:pt x="1431757" y="1107875"/>
                </a:lnTo>
                <a:lnTo>
                  <a:pt x="1451269" y="1064613"/>
                </a:lnTo>
                <a:lnTo>
                  <a:pt x="1464678" y="1018570"/>
                </a:lnTo>
                <a:lnTo>
                  <a:pt x="1471047" y="971904"/>
                </a:lnTo>
                <a:lnTo>
                  <a:pt x="1470848" y="926064"/>
                </a:lnTo>
                <a:lnTo>
                  <a:pt x="1464403" y="881642"/>
                </a:lnTo>
                <a:lnTo>
                  <a:pt x="1452025" y="839213"/>
                </a:lnTo>
                <a:lnTo>
                  <a:pt x="1434059" y="799425"/>
                </a:lnTo>
                <a:lnTo>
                  <a:pt x="1461987" y="763766"/>
                </a:lnTo>
                <a:lnTo>
                  <a:pt x="1485251" y="724269"/>
                </a:lnTo>
                <a:lnTo>
                  <a:pt x="1503491" y="681378"/>
                </a:lnTo>
                <a:lnTo>
                  <a:pt x="1516349" y="635537"/>
                </a:lnTo>
                <a:lnTo>
                  <a:pt x="1523009" y="588778"/>
                </a:lnTo>
                <a:lnTo>
                  <a:pt x="1523543" y="542223"/>
                </a:lnTo>
                <a:lnTo>
                  <a:pt x="1518202" y="496396"/>
                </a:lnTo>
                <a:lnTo>
                  <a:pt x="1507241" y="451820"/>
                </a:lnTo>
                <a:lnTo>
                  <a:pt x="1490910" y="409017"/>
                </a:lnTo>
                <a:lnTo>
                  <a:pt x="1469463" y="368510"/>
                </a:lnTo>
                <a:lnTo>
                  <a:pt x="1443152" y="330821"/>
                </a:lnTo>
                <a:lnTo>
                  <a:pt x="1412230" y="296474"/>
                </a:lnTo>
                <a:lnTo>
                  <a:pt x="1376949" y="265991"/>
                </a:lnTo>
                <a:lnTo>
                  <a:pt x="1337561" y="239894"/>
                </a:lnTo>
                <a:lnTo>
                  <a:pt x="1294320" y="218708"/>
                </a:lnTo>
                <a:lnTo>
                  <a:pt x="1247476" y="202953"/>
                </a:lnTo>
                <a:lnTo>
                  <a:pt x="1199791" y="193647"/>
                </a:lnTo>
                <a:lnTo>
                  <a:pt x="1152384" y="190697"/>
                </a:lnTo>
                <a:lnTo>
                  <a:pt x="1105759" y="193830"/>
                </a:lnTo>
                <a:lnTo>
                  <a:pt x="1060421" y="202770"/>
                </a:lnTo>
                <a:lnTo>
                  <a:pt x="1016874" y="217243"/>
                </a:lnTo>
                <a:lnTo>
                  <a:pt x="706231" y="217243"/>
                </a:lnTo>
                <a:lnTo>
                  <a:pt x="689627" y="225817"/>
                </a:lnTo>
                <a:lnTo>
                  <a:pt x="428958" y="225817"/>
                </a:lnTo>
                <a:lnTo>
                  <a:pt x="402118" y="231563"/>
                </a:lnTo>
                <a:lnTo>
                  <a:pt x="357895" y="244602"/>
                </a:lnTo>
                <a:lnTo>
                  <a:pt x="315271" y="260806"/>
                </a:lnTo>
                <a:lnTo>
                  <a:pt x="274450" y="280069"/>
                </a:lnTo>
                <a:lnTo>
                  <a:pt x="235635" y="302283"/>
                </a:lnTo>
                <a:lnTo>
                  <a:pt x="199031" y="327342"/>
                </a:lnTo>
                <a:lnTo>
                  <a:pt x="164840" y="355137"/>
                </a:lnTo>
                <a:lnTo>
                  <a:pt x="133268" y="385563"/>
                </a:lnTo>
                <a:lnTo>
                  <a:pt x="104517" y="418510"/>
                </a:lnTo>
                <a:lnTo>
                  <a:pt x="78792" y="453873"/>
                </a:lnTo>
                <a:lnTo>
                  <a:pt x="56296" y="491544"/>
                </a:lnTo>
                <a:lnTo>
                  <a:pt x="37232" y="531416"/>
                </a:lnTo>
                <a:lnTo>
                  <a:pt x="21806" y="573382"/>
                </a:lnTo>
                <a:lnTo>
                  <a:pt x="10220" y="617334"/>
                </a:lnTo>
                <a:lnTo>
                  <a:pt x="2678" y="663165"/>
                </a:lnTo>
                <a:lnTo>
                  <a:pt x="0" y="701830"/>
                </a:lnTo>
                <a:lnTo>
                  <a:pt x="0" y="727513"/>
                </a:lnTo>
                <a:lnTo>
                  <a:pt x="5782" y="796709"/>
                </a:lnTo>
                <a:lnTo>
                  <a:pt x="14833" y="839231"/>
                </a:lnTo>
                <a:lnTo>
                  <a:pt x="27590" y="880474"/>
                </a:lnTo>
                <a:lnTo>
                  <a:pt x="43900" y="920348"/>
                </a:lnTo>
                <a:lnTo>
                  <a:pt x="63582" y="958692"/>
                </a:lnTo>
                <a:lnTo>
                  <a:pt x="86466" y="995364"/>
                </a:lnTo>
                <a:lnTo>
                  <a:pt x="112378" y="1030222"/>
                </a:lnTo>
                <a:lnTo>
                  <a:pt x="141147" y="1063120"/>
                </a:lnTo>
                <a:lnTo>
                  <a:pt x="172599" y="1093918"/>
                </a:lnTo>
                <a:lnTo>
                  <a:pt x="206564" y="1122472"/>
                </a:lnTo>
                <a:lnTo>
                  <a:pt x="242867" y="1148639"/>
                </a:lnTo>
                <a:lnTo>
                  <a:pt x="281338" y="1172276"/>
                </a:lnTo>
                <a:lnTo>
                  <a:pt x="321803" y="1193241"/>
                </a:lnTo>
                <a:lnTo>
                  <a:pt x="343294" y="1202464"/>
                </a:lnTo>
                <a:lnTo>
                  <a:pt x="847511" y="1202464"/>
                </a:lnTo>
                <a:lnTo>
                  <a:pt x="883468" y="1234722"/>
                </a:lnTo>
                <a:lnTo>
                  <a:pt x="924337" y="1261462"/>
                </a:lnTo>
                <a:lnTo>
                  <a:pt x="969524" y="1282175"/>
                </a:lnTo>
                <a:lnTo>
                  <a:pt x="1018431" y="1296350"/>
                </a:lnTo>
                <a:lnTo>
                  <a:pt x="1028718" y="1297758"/>
                </a:lnTo>
                <a:close/>
              </a:path>
              <a:path w="1524000" h="1297939">
                <a:moveTo>
                  <a:pt x="428958" y="225817"/>
                </a:moveTo>
                <a:lnTo>
                  <a:pt x="689627" y="225817"/>
                </a:lnTo>
                <a:lnTo>
                  <a:pt x="640089" y="217610"/>
                </a:lnTo>
                <a:lnTo>
                  <a:pt x="590927" y="213211"/>
                </a:lnTo>
                <a:lnTo>
                  <a:pt x="542345" y="212514"/>
                </a:lnTo>
                <a:lnTo>
                  <a:pt x="494547" y="215412"/>
                </a:lnTo>
                <a:lnTo>
                  <a:pt x="447737" y="221797"/>
                </a:lnTo>
                <a:lnTo>
                  <a:pt x="428958" y="225817"/>
                </a:lnTo>
                <a:close/>
              </a:path>
              <a:path w="1524000" h="1297939">
                <a:moveTo>
                  <a:pt x="601563" y="1254923"/>
                </a:moveTo>
                <a:lnTo>
                  <a:pt x="653941" y="1252375"/>
                </a:lnTo>
                <a:lnTo>
                  <a:pt x="704937" y="1245589"/>
                </a:lnTo>
                <a:lnTo>
                  <a:pt x="754340" y="1234832"/>
                </a:lnTo>
                <a:lnTo>
                  <a:pt x="801935" y="1220368"/>
                </a:lnTo>
                <a:lnTo>
                  <a:pt x="847511" y="1202464"/>
                </a:lnTo>
                <a:lnTo>
                  <a:pt x="343294" y="1202464"/>
                </a:lnTo>
                <a:lnTo>
                  <a:pt x="408028" y="1226580"/>
                </a:lnTo>
                <a:lnTo>
                  <a:pt x="453443" y="1238668"/>
                </a:lnTo>
                <a:lnTo>
                  <a:pt x="500163" y="1247512"/>
                </a:lnTo>
                <a:lnTo>
                  <a:pt x="548016" y="1252969"/>
                </a:lnTo>
                <a:lnTo>
                  <a:pt x="601563" y="1254923"/>
                </a:lnTo>
                <a:close/>
              </a:path>
            </a:pathLst>
          </a:custGeom>
          <a:solidFill>
            <a:srgbClr val="F9C7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1488694" y="5346903"/>
            <a:ext cx="7080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95" dirty="0">
                <a:solidFill>
                  <a:srgbClr val="0D5A56"/>
                </a:solidFill>
                <a:latin typeface="Arial"/>
                <a:cs typeface="Arial"/>
              </a:rPr>
              <a:t>Cul</a:t>
            </a:r>
            <a:r>
              <a:rPr sz="1800" spc="-60" dirty="0">
                <a:solidFill>
                  <a:srgbClr val="0D5A56"/>
                </a:solidFill>
                <a:latin typeface="Arial"/>
                <a:cs typeface="Arial"/>
              </a:rPr>
              <a:t>t</a:t>
            </a:r>
            <a:r>
              <a:rPr sz="1800" spc="-40" dirty="0">
                <a:solidFill>
                  <a:srgbClr val="0D5A56"/>
                </a:solidFill>
                <a:latin typeface="Arial"/>
                <a:cs typeface="Arial"/>
              </a:rPr>
              <a:t>uur</a:t>
            </a:r>
            <a:endParaRPr sz="1800">
              <a:latin typeface="Arial"/>
              <a:cs typeface="Arial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3809996" y="3218441"/>
            <a:ext cx="1524000" cy="1300480"/>
          </a:xfrm>
          <a:custGeom>
            <a:avLst/>
            <a:gdLst/>
            <a:ahLst/>
            <a:cxnLst/>
            <a:rect l="l" t="t" r="r" b="b"/>
            <a:pathLst>
              <a:path w="1524000" h="1300479">
                <a:moveTo>
                  <a:pt x="214806" y="227040"/>
                </a:moveTo>
                <a:lnTo>
                  <a:pt x="834121" y="227040"/>
                </a:lnTo>
                <a:lnTo>
                  <a:pt x="396840" y="0"/>
                </a:lnTo>
                <a:lnTo>
                  <a:pt x="506874" y="218455"/>
                </a:lnTo>
                <a:lnTo>
                  <a:pt x="233711" y="218455"/>
                </a:lnTo>
                <a:lnTo>
                  <a:pt x="229404" y="219903"/>
                </a:lnTo>
                <a:lnTo>
                  <a:pt x="214806" y="227040"/>
                </a:lnTo>
                <a:close/>
              </a:path>
              <a:path w="1524000" h="1300479">
                <a:moveTo>
                  <a:pt x="233711" y="218455"/>
                </a:moveTo>
                <a:lnTo>
                  <a:pt x="506874" y="218455"/>
                </a:lnTo>
                <a:lnTo>
                  <a:pt x="463327" y="203965"/>
                </a:lnTo>
                <a:lnTo>
                  <a:pt x="417989" y="195014"/>
                </a:lnTo>
                <a:lnTo>
                  <a:pt x="371364" y="191878"/>
                </a:lnTo>
                <a:lnTo>
                  <a:pt x="323957" y="194831"/>
                </a:lnTo>
                <a:lnTo>
                  <a:pt x="276271" y="204148"/>
                </a:lnTo>
                <a:lnTo>
                  <a:pt x="233711" y="218455"/>
                </a:lnTo>
                <a:close/>
              </a:path>
              <a:path w="1524000" h="1300479">
                <a:moveTo>
                  <a:pt x="922189" y="1257369"/>
                </a:moveTo>
                <a:lnTo>
                  <a:pt x="975732" y="1255413"/>
                </a:lnTo>
                <a:lnTo>
                  <a:pt x="1023713" y="1249949"/>
                </a:lnTo>
                <a:lnTo>
                  <a:pt x="1070521" y="1241095"/>
                </a:lnTo>
                <a:lnTo>
                  <a:pt x="1115989" y="1228992"/>
                </a:lnTo>
                <a:lnTo>
                  <a:pt x="1159949" y="1213784"/>
                </a:lnTo>
                <a:lnTo>
                  <a:pt x="1202232" y="1195613"/>
                </a:lnTo>
                <a:lnTo>
                  <a:pt x="1242672" y="1174624"/>
                </a:lnTo>
                <a:lnTo>
                  <a:pt x="1281099" y="1150959"/>
                </a:lnTo>
                <a:lnTo>
                  <a:pt x="1317346" y="1124761"/>
                </a:lnTo>
                <a:lnTo>
                  <a:pt x="1351245" y="1096173"/>
                </a:lnTo>
                <a:lnTo>
                  <a:pt x="1382628" y="1065338"/>
                </a:lnTo>
                <a:lnTo>
                  <a:pt x="1411327" y="1032400"/>
                </a:lnTo>
                <a:lnTo>
                  <a:pt x="1437174" y="997502"/>
                </a:lnTo>
                <a:lnTo>
                  <a:pt x="1460001" y="960786"/>
                </a:lnTo>
                <a:lnTo>
                  <a:pt x="1479641" y="922396"/>
                </a:lnTo>
                <a:lnTo>
                  <a:pt x="1495925" y="882474"/>
                </a:lnTo>
                <a:lnTo>
                  <a:pt x="1508686" y="841165"/>
                </a:lnTo>
                <a:lnTo>
                  <a:pt x="1517755" y="798610"/>
                </a:lnTo>
                <a:lnTo>
                  <a:pt x="1522964" y="754954"/>
                </a:lnTo>
                <a:lnTo>
                  <a:pt x="1524003" y="715731"/>
                </a:lnTo>
                <a:lnTo>
                  <a:pt x="1524003" y="708185"/>
                </a:lnTo>
                <a:lnTo>
                  <a:pt x="1521133" y="664908"/>
                </a:lnTo>
                <a:lnTo>
                  <a:pt x="1513589" y="619022"/>
                </a:lnTo>
                <a:lnTo>
                  <a:pt x="1502000" y="575018"/>
                </a:lnTo>
                <a:lnTo>
                  <a:pt x="1486570" y="533002"/>
                </a:lnTo>
                <a:lnTo>
                  <a:pt x="1467503" y="493083"/>
                </a:lnTo>
                <a:lnTo>
                  <a:pt x="1445003" y="455367"/>
                </a:lnTo>
                <a:lnTo>
                  <a:pt x="1419274" y="419962"/>
                </a:lnTo>
                <a:lnTo>
                  <a:pt x="1390519" y="386975"/>
                </a:lnTo>
                <a:lnTo>
                  <a:pt x="1358942" y="356514"/>
                </a:lnTo>
                <a:lnTo>
                  <a:pt x="1324747" y="328685"/>
                </a:lnTo>
                <a:lnTo>
                  <a:pt x="1288139" y="303597"/>
                </a:lnTo>
                <a:lnTo>
                  <a:pt x="1249320" y="281356"/>
                </a:lnTo>
                <a:lnTo>
                  <a:pt x="1208495" y="262070"/>
                </a:lnTo>
                <a:lnTo>
                  <a:pt x="1165867" y="245846"/>
                </a:lnTo>
                <a:lnTo>
                  <a:pt x="1121640" y="232792"/>
                </a:lnTo>
                <a:lnTo>
                  <a:pt x="1076019" y="223015"/>
                </a:lnTo>
                <a:lnTo>
                  <a:pt x="1029206" y="216622"/>
                </a:lnTo>
                <a:lnTo>
                  <a:pt x="981406" y="213721"/>
                </a:lnTo>
                <a:lnTo>
                  <a:pt x="932823" y="214418"/>
                </a:lnTo>
                <a:lnTo>
                  <a:pt x="883660" y="218822"/>
                </a:lnTo>
                <a:lnTo>
                  <a:pt x="834121" y="227040"/>
                </a:lnTo>
                <a:lnTo>
                  <a:pt x="214806" y="227040"/>
                </a:lnTo>
                <a:lnTo>
                  <a:pt x="146653" y="267127"/>
                </a:lnTo>
                <a:lnTo>
                  <a:pt x="111294" y="297568"/>
                </a:lnTo>
                <a:lnTo>
                  <a:pt x="80295" y="331879"/>
                </a:lnTo>
                <a:lnTo>
                  <a:pt x="53918" y="369544"/>
                </a:lnTo>
                <a:lnTo>
                  <a:pt x="32426" y="410051"/>
                </a:lnTo>
                <a:lnTo>
                  <a:pt x="16079" y="452887"/>
                </a:lnTo>
                <a:lnTo>
                  <a:pt x="5141" y="497538"/>
                </a:lnTo>
                <a:lnTo>
                  <a:pt x="0" y="542390"/>
                </a:lnTo>
                <a:lnTo>
                  <a:pt x="0" y="552366"/>
                </a:lnTo>
                <a:lnTo>
                  <a:pt x="7396" y="637247"/>
                </a:lnTo>
                <a:lnTo>
                  <a:pt x="20249" y="683142"/>
                </a:lnTo>
                <a:lnTo>
                  <a:pt x="38482" y="726084"/>
                </a:lnTo>
                <a:lnTo>
                  <a:pt x="61737" y="765628"/>
                </a:lnTo>
                <a:lnTo>
                  <a:pt x="89654" y="801330"/>
                </a:lnTo>
                <a:lnTo>
                  <a:pt x="71694" y="841183"/>
                </a:lnTo>
                <a:lnTo>
                  <a:pt x="59341" y="883644"/>
                </a:lnTo>
                <a:lnTo>
                  <a:pt x="52907" y="928119"/>
                </a:lnTo>
                <a:lnTo>
                  <a:pt x="52705" y="974014"/>
                </a:lnTo>
                <a:lnTo>
                  <a:pt x="59047" y="1020734"/>
                </a:lnTo>
                <a:lnTo>
                  <a:pt x="72467" y="1066832"/>
                </a:lnTo>
                <a:lnTo>
                  <a:pt x="91988" y="1110146"/>
                </a:lnTo>
                <a:lnTo>
                  <a:pt x="117070" y="1150258"/>
                </a:lnTo>
                <a:lnTo>
                  <a:pt x="147174" y="1186754"/>
                </a:lnTo>
                <a:lnTo>
                  <a:pt x="166453" y="1204847"/>
                </a:lnTo>
                <a:lnTo>
                  <a:pt x="677193" y="1204847"/>
                </a:lnTo>
                <a:lnTo>
                  <a:pt x="722366" y="1222773"/>
                </a:lnTo>
                <a:lnTo>
                  <a:pt x="769692" y="1237254"/>
                </a:lnTo>
                <a:lnTo>
                  <a:pt x="818930" y="1248024"/>
                </a:lnTo>
                <a:lnTo>
                  <a:pt x="869842" y="1254817"/>
                </a:lnTo>
                <a:lnTo>
                  <a:pt x="922189" y="1257369"/>
                </a:lnTo>
                <a:close/>
              </a:path>
              <a:path w="1524000" h="1300479">
                <a:moveTo>
                  <a:pt x="353590" y="1300255"/>
                </a:moveTo>
                <a:lnTo>
                  <a:pt x="495037" y="1300255"/>
                </a:lnTo>
                <a:lnTo>
                  <a:pt x="505325" y="1298845"/>
                </a:lnTo>
                <a:lnTo>
                  <a:pt x="554285" y="1284654"/>
                </a:lnTo>
                <a:lnTo>
                  <a:pt x="599617" y="1263916"/>
                </a:lnTo>
                <a:lnTo>
                  <a:pt x="640770" y="1237143"/>
                </a:lnTo>
                <a:lnTo>
                  <a:pt x="677193" y="1204847"/>
                </a:lnTo>
                <a:lnTo>
                  <a:pt x="166453" y="1204847"/>
                </a:lnTo>
                <a:lnTo>
                  <a:pt x="220296" y="1247230"/>
                </a:lnTo>
                <a:lnTo>
                  <a:pt x="262236" y="1270377"/>
                </a:lnTo>
                <a:lnTo>
                  <a:pt x="307044" y="1288241"/>
                </a:lnTo>
                <a:lnTo>
                  <a:pt x="353590" y="1300255"/>
                </a:lnTo>
                <a:close/>
              </a:path>
            </a:pathLst>
          </a:custGeom>
          <a:solidFill>
            <a:srgbClr val="55C8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4103878" y="3647694"/>
            <a:ext cx="94615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80" dirty="0">
                <a:solidFill>
                  <a:srgbClr val="0D5A56"/>
                </a:solidFill>
                <a:latin typeface="Arial"/>
                <a:cs typeface="Arial"/>
              </a:rPr>
              <a:t>Hobby’s/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20" dirty="0">
                <a:solidFill>
                  <a:srgbClr val="0D5A56"/>
                </a:solidFill>
                <a:latin typeface="Arial"/>
                <a:cs typeface="Arial"/>
              </a:rPr>
              <a:t>i</a:t>
            </a:r>
            <a:r>
              <a:rPr sz="1800" spc="-65" dirty="0">
                <a:solidFill>
                  <a:srgbClr val="0D5A56"/>
                </a:solidFill>
                <a:latin typeface="Arial"/>
                <a:cs typeface="Arial"/>
              </a:rPr>
              <a:t>n</a:t>
            </a:r>
            <a:r>
              <a:rPr sz="1800" spc="70" dirty="0">
                <a:solidFill>
                  <a:srgbClr val="0D5A56"/>
                </a:solidFill>
                <a:latin typeface="Arial"/>
                <a:cs typeface="Arial"/>
              </a:rPr>
              <a:t>t</a:t>
            </a:r>
            <a:r>
              <a:rPr sz="1800" spc="-65" dirty="0">
                <a:solidFill>
                  <a:srgbClr val="0D5A56"/>
                </a:solidFill>
                <a:latin typeface="Arial"/>
                <a:cs typeface="Arial"/>
              </a:rPr>
              <a:t>e</a:t>
            </a:r>
            <a:r>
              <a:rPr sz="1800" spc="-60" dirty="0">
                <a:solidFill>
                  <a:srgbClr val="0D5A56"/>
                </a:solidFill>
                <a:latin typeface="Arial"/>
                <a:cs typeface="Arial"/>
              </a:rPr>
              <a:t>r</a:t>
            </a:r>
            <a:r>
              <a:rPr sz="1800" spc="-175" dirty="0">
                <a:solidFill>
                  <a:srgbClr val="0D5A56"/>
                </a:solidFill>
                <a:latin typeface="Arial"/>
                <a:cs typeface="Arial"/>
              </a:rPr>
              <a:t>esses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4499174" y="4541484"/>
            <a:ext cx="1225550" cy="1045210"/>
          </a:xfrm>
          <a:custGeom>
            <a:avLst/>
            <a:gdLst/>
            <a:ahLst/>
            <a:cxnLst/>
            <a:rect l="l" t="t" r="r" b="b"/>
            <a:pathLst>
              <a:path w="1225550" h="1045210">
                <a:moveTo>
                  <a:pt x="657150" y="870230"/>
                </a:moveTo>
                <a:lnTo>
                  <a:pt x="407398" y="870230"/>
                </a:lnTo>
                <a:lnTo>
                  <a:pt x="318932" y="1045194"/>
                </a:lnTo>
                <a:lnTo>
                  <a:pt x="657150" y="870230"/>
                </a:lnTo>
                <a:close/>
              </a:path>
              <a:path w="1225550" h="1045210">
                <a:moveTo>
                  <a:pt x="393909" y="0"/>
                </a:moveTo>
                <a:lnTo>
                  <a:pt x="289241" y="0"/>
                </a:lnTo>
                <a:lnTo>
                  <a:pt x="267585" y="3639"/>
                </a:lnTo>
                <a:lnTo>
                  <a:pt x="222482" y="18756"/>
                </a:lnTo>
                <a:lnTo>
                  <a:pt x="180607" y="40386"/>
                </a:lnTo>
                <a:lnTo>
                  <a:pt x="142753" y="67920"/>
                </a:lnTo>
                <a:lnTo>
                  <a:pt x="109711" y="100745"/>
                </a:lnTo>
                <a:lnTo>
                  <a:pt x="82272" y="138250"/>
                </a:lnTo>
                <a:lnTo>
                  <a:pt x="61228" y="179823"/>
                </a:lnTo>
                <a:lnTo>
                  <a:pt x="47370" y="224854"/>
                </a:lnTo>
                <a:lnTo>
                  <a:pt x="41804" y="271748"/>
                </a:lnTo>
                <a:lnTo>
                  <a:pt x="44388" y="317417"/>
                </a:lnTo>
                <a:lnTo>
                  <a:pt x="54617" y="360929"/>
                </a:lnTo>
                <a:lnTo>
                  <a:pt x="71987" y="401349"/>
                </a:lnTo>
                <a:lnTo>
                  <a:pt x="49533" y="430068"/>
                </a:lnTo>
                <a:lnTo>
                  <a:pt x="30830" y="461879"/>
                </a:lnTo>
                <a:lnTo>
                  <a:pt x="16165" y="496422"/>
                </a:lnTo>
                <a:lnTo>
                  <a:pt x="5828" y="533342"/>
                </a:lnTo>
                <a:lnTo>
                  <a:pt x="0" y="578527"/>
                </a:lnTo>
                <a:lnTo>
                  <a:pt x="1206" y="623353"/>
                </a:lnTo>
                <a:lnTo>
                  <a:pt x="9096" y="667093"/>
                </a:lnTo>
                <a:lnTo>
                  <a:pt x="23318" y="709018"/>
                </a:lnTo>
                <a:lnTo>
                  <a:pt x="43523" y="748402"/>
                </a:lnTo>
                <a:lnTo>
                  <a:pt x="69358" y="784517"/>
                </a:lnTo>
                <a:lnTo>
                  <a:pt x="100474" y="816636"/>
                </a:lnTo>
                <a:lnTo>
                  <a:pt x="136520" y="844031"/>
                </a:lnTo>
                <a:lnTo>
                  <a:pt x="177144" y="865974"/>
                </a:lnTo>
                <a:lnTo>
                  <a:pt x="221997" y="881739"/>
                </a:lnTo>
                <a:lnTo>
                  <a:pt x="269900" y="890299"/>
                </a:lnTo>
                <a:lnTo>
                  <a:pt x="317296" y="890946"/>
                </a:lnTo>
                <a:lnTo>
                  <a:pt x="363393" y="884113"/>
                </a:lnTo>
                <a:lnTo>
                  <a:pt x="407398" y="870230"/>
                </a:lnTo>
                <a:lnTo>
                  <a:pt x="657150" y="870230"/>
                </a:lnTo>
                <a:lnTo>
                  <a:pt x="670498" y="863324"/>
                </a:lnTo>
                <a:lnTo>
                  <a:pt x="879407" y="863324"/>
                </a:lnTo>
                <a:lnTo>
                  <a:pt x="910651" y="856315"/>
                </a:lnTo>
                <a:lnTo>
                  <a:pt x="954511" y="841984"/>
                </a:lnTo>
                <a:lnTo>
                  <a:pt x="996234" y="823735"/>
                </a:lnTo>
                <a:lnTo>
                  <a:pt x="1035501" y="801740"/>
                </a:lnTo>
                <a:lnTo>
                  <a:pt x="1071991" y="776165"/>
                </a:lnTo>
                <a:lnTo>
                  <a:pt x="1105384" y="747179"/>
                </a:lnTo>
                <a:lnTo>
                  <a:pt x="1135360" y="714952"/>
                </a:lnTo>
                <a:lnTo>
                  <a:pt x="1161600" y="679651"/>
                </a:lnTo>
                <a:lnTo>
                  <a:pt x="1183784" y="641446"/>
                </a:lnTo>
                <a:lnTo>
                  <a:pt x="1201590" y="600505"/>
                </a:lnTo>
                <a:lnTo>
                  <a:pt x="1214701" y="556997"/>
                </a:lnTo>
                <a:lnTo>
                  <a:pt x="1222795" y="511091"/>
                </a:lnTo>
                <a:lnTo>
                  <a:pt x="1224948" y="473647"/>
                </a:lnTo>
                <a:lnTo>
                  <a:pt x="1224948" y="457628"/>
                </a:lnTo>
                <a:lnTo>
                  <a:pt x="1215131" y="377773"/>
                </a:lnTo>
                <a:lnTo>
                  <a:pt x="1202765" y="336074"/>
                </a:lnTo>
                <a:lnTo>
                  <a:pt x="1185946" y="296120"/>
                </a:lnTo>
                <a:lnTo>
                  <a:pt x="1164943" y="258135"/>
                </a:lnTo>
                <a:lnTo>
                  <a:pt x="1140026" y="222344"/>
                </a:lnTo>
                <a:lnTo>
                  <a:pt x="1111468" y="188973"/>
                </a:lnTo>
                <a:lnTo>
                  <a:pt x="1079538" y="158246"/>
                </a:lnTo>
                <a:lnTo>
                  <a:pt x="1044506" y="130387"/>
                </a:lnTo>
                <a:lnTo>
                  <a:pt x="1006645" y="105623"/>
                </a:lnTo>
                <a:lnTo>
                  <a:pt x="966223" y="84176"/>
                </a:lnTo>
                <a:lnTo>
                  <a:pt x="948502" y="76748"/>
                </a:lnTo>
                <a:lnTo>
                  <a:pt x="543562" y="76748"/>
                </a:lnTo>
                <a:lnTo>
                  <a:pt x="506791" y="44952"/>
                </a:lnTo>
                <a:lnTo>
                  <a:pt x="464034" y="20258"/>
                </a:lnTo>
                <a:lnTo>
                  <a:pt x="416230" y="3472"/>
                </a:lnTo>
                <a:lnTo>
                  <a:pt x="393909" y="0"/>
                </a:lnTo>
                <a:close/>
              </a:path>
              <a:path w="1225550" h="1045210">
                <a:moveTo>
                  <a:pt x="879407" y="863324"/>
                </a:moveTo>
                <a:lnTo>
                  <a:pt x="670498" y="863324"/>
                </a:lnTo>
                <a:lnTo>
                  <a:pt x="720243" y="871104"/>
                </a:lnTo>
                <a:lnTo>
                  <a:pt x="769450" y="874125"/>
                </a:lnTo>
                <a:lnTo>
                  <a:pt x="817801" y="872555"/>
                </a:lnTo>
                <a:lnTo>
                  <a:pt x="864974" y="866562"/>
                </a:lnTo>
                <a:lnTo>
                  <a:pt x="879407" y="863324"/>
                </a:lnTo>
                <a:close/>
              </a:path>
              <a:path w="1225550" h="1045210">
                <a:moveTo>
                  <a:pt x="732798" y="34626"/>
                </a:moveTo>
                <a:lnTo>
                  <a:pt x="682647" y="38339"/>
                </a:lnTo>
                <a:lnTo>
                  <a:pt x="634193" y="46844"/>
                </a:lnTo>
                <a:lnTo>
                  <a:pt x="587733" y="59770"/>
                </a:lnTo>
                <a:lnTo>
                  <a:pt x="543562" y="76748"/>
                </a:lnTo>
                <a:lnTo>
                  <a:pt x="948502" y="76748"/>
                </a:lnTo>
                <a:lnTo>
                  <a:pt x="878783" y="52138"/>
                </a:lnTo>
                <a:lnTo>
                  <a:pt x="832306" y="41996"/>
                </a:lnTo>
                <a:lnTo>
                  <a:pt x="784352" y="36072"/>
                </a:lnTo>
                <a:lnTo>
                  <a:pt x="732798" y="34626"/>
                </a:lnTo>
                <a:close/>
              </a:path>
            </a:pathLst>
          </a:custGeom>
          <a:solidFill>
            <a:srgbClr val="F9C7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4894579" y="4870450"/>
            <a:ext cx="6051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0" dirty="0">
                <a:solidFill>
                  <a:srgbClr val="0D5A56"/>
                </a:solidFill>
                <a:latin typeface="Arial"/>
                <a:cs typeface="Arial"/>
              </a:rPr>
              <a:t>Stud</a:t>
            </a:r>
            <a:r>
              <a:rPr sz="1800" spc="-50" dirty="0">
                <a:solidFill>
                  <a:srgbClr val="0D5A56"/>
                </a:solidFill>
                <a:latin typeface="Arial"/>
                <a:cs typeface="Arial"/>
              </a:rPr>
              <a:t>i</a:t>
            </a:r>
            <a:r>
              <a:rPr sz="1800" spc="-114" dirty="0">
                <a:solidFill>
                  <a:srgbClr val="0D5A56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5688036" y="3625589"/>
            <a:ext cx="1550035" cy="1320800"/>
          </a:xfrm>
          <a:custGeom>
            <a:avLst/>
            <a:gdLst/>
            <a:ahLst/>
            <a:cxnLst/>
            <a:rect l="l" t="t" r="r" b="b"/>
            <a:pathLst>
              <a:path w="1550034" h="1320800">
                <a:moveTo>
                  <a:pt x="831189" y="1099405"/>
                </a:moveTo>
                <a:lnTo>
                  <a:pt x="515272" y="1099405"/>
                </a:lnTo>
                <a:lnTo>
                  <a:pt x="403369" y="1320447"/>
                </a:lnTo>
                <a:lnTo>
                  <a:pt x="831189" y="1099405"/>
                </a:lnTo>
                <a:close/>
              </a:path>
              <a:path w="1550034" h="1320800">
                <a:moveTo>
                  <a:pt x="503225" y="0"/>
                </a:moveTo>
                <a:lnTo>
                  <a:pt x="361100" y="0"/>
                </a:lnTo>
                <a:lnTo>
                  <a:pt x="323828" y="8559"/>
                </a:lnTo>
                <a:lnTo>
                  <a:pt x="281367" y="23695"/>
                </a:lnTo>
                <a:lnTo>
                  <a:pt x="241203" y="43461"/>
                </a:lnTo>
                <a:lnTo>
                  <a:pt x="203759" y="67531"/>
                </a:lnTo>
                <a:lnTo>
                  <a:pt x="169457" y="95578"/>
                </a:lnTo>
                <a:lnTo>
                  <a:pt x="138720" y="127276"/>
                </a:lnTo>
                <a:lnTo>
                  <a:pt x="111970" y="162301"/>
                </a:lnTo>
                <a:lnTo>
                  <a:pt x="89628" y="200325"/>
                </a:lnTo>
                <a:lnTo>
                  <a:pt x="72119" y="241023"/>
                </a:lnTo>
                <a:lnTo>
                  <a:pt x="59863" y="284069"/>
                </a:lnTo>
                <a:lnTo>
                  <a:pt x="53386" y="331550"/>
                </a:lnTo>
                <a:lnTo>
                  <a:pt x="53588" y="378192"/>
                </a:lnTo>
                <a:lnTo>
                  <a:pt x="60143" y="423391"/>
                </a:lnTo>
                <a:lnTo>
                  <a:pt x="72732" y="466561"/>
                </a:lnTo>
                <a:lnTo>
                  <a:pt x="91002" y="507045"/>
                </a:lnTo>
                <a:lnTo>
                  <a:pt x="62600" y="543327"/>
                </a:lnTo>
                <a:lnTo>
                  <a:pt x="38941" y="583515"/>
                </a:lnTo>
                <a:lnTo>
                  <a:pt x="20392" y="627156"/>
                </a:lnTo>
                <a:lnTo>
                  <a:pt x="7316" y="673798"/>
                </a:lnTo>
                <a:lnTo>
                  <a:pt x="542" y="721375"/>
                </a:lnTo>
                <a:lnTo>
                  <a:pt x="0" y="768744"/>
                </a:lnTo>
                <a:lnTo>
                  <a:pt x="5430" y="815372"/>
                </a:lnTo>
                <a:lnTo>
                  <a:pt x="16578" y="860727"/>
                </a:lnTo>
                <a:lnTo>
                  <a:pt x="33186" y="904279"/>
                </a:lnTo>
                <a:lnTo>
                  <a:pt x="54997" y="945494"/>
                </a:lnTo>
                <a:lnTo>
                  <a:pt x="81755" y="983841"/>
                </a:lnTo>
                <a:lnTo>
                  <a:pt x="113202" y="1018789"/>
                </a:lnTo>
                <a:lnTo>
                  <a:pt x="149082" y="1049805"/>
                </a:lnTo>
                <a:lnTo>
                  <a:pt x="189139" y="1076358"/>
                </a:lnTo>
                <a:lnTo>
                  <a:pt x="233115" y="1097915"/>
                </a:lnTo>
                <a:lnTo>
                  <a:pt x="280753" y="1113945"/>
                </a:lnTo>
                <a:lnTo>
                  <a:pt x="329248" y="1123414"/>
                </a:lnTo>
                <a:lnTo>
                  <a:pt x="377460" y="1126415"/>
                </a:lnTo>
                <a:lnTo>
                  <a:pt x="424877" y="1123228"/>
                </a:lnTo>
                <a:lnTo>
                  <a:pt x="470985" y="1114131"/>
                </a:lnTo>
                <a:lnTo>
                  <a:pt x="515272" y="1099405"/>
                </a:lnTo>
                <a:lnTo>
                  <a:pt x="831189" y="1099405"/>
                </a:lnTo>
                <a:lnTo>
                  <a:pt x="848075" y="1090681"/>
                </a:lnTo>
                <a:lnTo>
                  <a:pt x="1113592" y="1090681"/>
                </a:lnTo>
                <a:lnTo>
                  <a:pt x="1127346" y="1088018"/>
                </a:lnTo>
                <a:lnTo>
                  <a:pt x="1170618" y="1076354"/>
                </a:lnTo>
                <a:lnTo>
                  <a:pt x="1212479" y="1061734"/>
                </a:lnTo>
                <a:lnTo>
                  <a:pt x="1252747" y="1044255"/>
                </a:lnTo>
                <a:lnTo>
                  <a:pt x="1291246" y="1024009"/>
                </a:lnTo>
                <a:lnTo>
                  <a:pt x="1327795" y="1001091"/>
                </a:lnTo>
                <a:lnTo>
                  <a:pt x="1362216" y="975595"/>
                </a:lnTo>
                <a:lnTo>
                  <a:pt x="1394329" y="947616"/>
                </a:lnTo>
                <a:lnTo>
                  <a:pt x="1423956" y="917248"/>
                </a:lnTo>
                <a:lnTo>
                  <a:pt x="1450917" y="884585"/>
                </a:lnTo>
                <a:lnTo>
                  <a:pt x="1475034" y="849721"/>
                </a:lnTo>
                <a:lnTo>
                  <a:pt x="1496128" y="812750"/>
                </a:lnTo>
                <a:lnTo>
                  <a:pt x="1514019" y="773767"/>
                </a:lnTo>
                <a:lnTo>
                  <a:pt x="1528529" y="732866"/>
                </a:lnTo>
                <a:lnTo>
                  <a:pt x="1539478" y="690141"/>
                </a:lnTo>
                <a:lnTo>
                  <a:pt x="1546688" y="645687"/>
                </a:lnTo>
                <a:lnTo>
                  <a:pt x="1549412" y="606347"/>
                </a:lnTo>
                <a:lnTo>
                  <a:pt x="1549412" y="580211"/>
                </a:lnTo>
                <a:lnTo>
                  <a:pt x="1543532" y="509808"/>
                </a:lnTo>
                <a:lnTo>
                  <a:pt x="1534327" y="466543"/>
                </a:lnTo>
                <a:lnTo>
                  <a:pt x="1521353" y="424580"/>
                </a:lnTo>
                <a:lnTo>
                  <a:pt x="1504766" y="384009"/>
                </a:lnTo>
                <a:lnTo>
                  <a:pt x="1484750" y="344994"/>
                </a:lnTo>
                <a:lnTo>
                  <a:pt x="1461477" y="307680"/>
                </a:lnTo>
                <a:lnTo>
                  <a:pt x="1435125" y="272214"/>
                </a:lnTo>
                <a:lnTo>
                  <a:pt x="1405868" y="238740"/>
                </a:lnTo>
                <a:lnTo>
                  <a:pt x="1373881" y="207403"/>
                </a:lnTo>
                <a:lnTo>
                  <a:pt x="1339340" y="178350"/>
                </a:lnTo>
                <a:lnTo>
                  <a:pt x="1302420" y="151726"/>
                </a:lnTo>
                <a:lnTo>
                  <a:pt x="1263296" y="127675"/>
                </a:lnTo>
                <a:lnTo>
                  <a:pt x="1222144" y="106344"/>
                </a:lnTo>
                <a:lnTo>
                  <a:pt x="1200289" y="96960"/>
                </a:lnTo>
                <a:lnTo>
                  <a:pt x="687509" y="96960"/>
                </a:lnTo>
                <a:lnTo>
                  <a:pt x="650943" y="64139"/>
                </a:lnTo>
                <a:lnTo>
                  <a:pt x="609379" y="36930"/>
                </a:lnTo>
                <a:lnTo>
                  <a:pt x="563425" y="15855"/>
                </a:lnTo>
                <a:lnTo>
                  <a:pt x="513688" y="1433"/>
                </a:lnTo>
                <a:lnTo>
                  <a:pt x="503225" y="0"/>
                </a:lnTo>
                <a:close/>
              </a:path>
              <a:path w="1550034" h="1320800">
                <a:moveTo>
                  <a:pt x="1113592" y="1090681"/>
                </a:moveTo>
                <a:lnTo>
                  <a:pt x="848075" y="1090681"/>
                </a:lnTo>
                <a:lnTo>
                  <a:pt x="896062" y="1098723"/>
                </a:lnTo>
                <a:lnTo>
                  <a:pt x="943712" y="1103245"/>
                </a:lnTo>
                <a:lnTo>
                  <a:pt x="990844" y="1104342"/>
                </a:lnTo>
                <a:lnTo>
                  <a:pt x="1037279" y="1102107"/>
                </a:lnTo>
                <a:lnTo>
                  <a:pt x="1082840" y="1096634"/>
                </a:lnTo>
                <a:lnTo>
                  <a:pt x="1113592" y="1090681"/>
                </a:lnTo>
                <a:close/>
              </a:path>
              <a:path w="1550034" h="1320800">
                <a:moveTo>
                  <a:pt x="937634" y="43584"/>
                </a:moveTo>
                <a:lnTo>
                  <a:pt x="884367" y="46177"/>
                </a:lnTo>
                <a:lnTo>
                  <a:pt x="832504" y="53081"/>
                </a:lnTo>
                <a:lnTo>
                  <a:pt x="782263" y="64026"/>
                </a:lnTo>
                <a:lnTo>
                  <a:pt x="733860" y="78743"/>
                </a:lnTo>
                <a:lnTo>
                  <a:pt x="687509" y="96960"/>
                </a:lnTo>
                <a:lnTo>
                  <a:pt x="1200289" y="96960"/>
                </a:lnTo>
                <a:lnTo>
                  <a:pt x="1134455" y="72423"/>
                </a:lnTo>
                <a:lnTo>
                  <a:pt x="1088269" y="60123"/>
                </a:lnTo>
                <a:lnTo>
                  <a:pt x="1040756" y="51124"/>
                </a:lnTo>
                <a:lnTo>
                  <a:pt x="992090" y="45572"/>
                </a:lnTo>
                <a:lnTo>
                  <a:pt x="937634" y="43584"/>
                </a:lnTo>
                <a:close/>
              </a:path>
            </a:pathLst>
          </a:custGeom>
          <a:solidFill>
            <a:srgbClr val="55C8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6010783" y="3919220"/>
            <a:ext cx="8432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85" dirty="0">
                <a:solidFill>
                  <a:srgbClr val="0D5A56"/>
                </a:solidFill>
                <a:latin typeface="Arial"/>
                <a:cs typeface="Arial"/>
              </a:rPr>
              <a:t>Hulp</a:t>
            </a:r>
            <a:r>
              <a:rPr sz="1800" spc="-170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sz="1800" spc="-125" dirty="0">
                <a:solidFill>
                  <a:srgbClr val="0D5A56"/>
                </a:solidFill>
                <a:latin typeface="Arial"/>
                <a:cs typeface="Arial"/>
              </a:rPr>
              <a:t>aan  </a:t>
            </a:r>
            <a:r>
              <a:rPr sz="1800" spc="-85" dirty="0">
                <a:solidFill>
                  <a:srgbClr val="0D5A56"/>
                </a:solidFill>
                <a:latin typeface="Arial"/>
                <a:cs typeface="Arial"/>
              </a:rPr>
              <a:t>anderen</a:t>
            </a:r>
            <a:endParaRPr sz="1800">
              <a:latin typeface="Arial"/>
              <a:cs typeface="Arial"/>
            </a:endParaRPr>
          </a:p>
        </p:txBody>
      </p:sp>
      <p:sp>
        <p:nvSpPr>
          <p:cNvPr id="59" name="object 5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5" dirty="0"/>
              <a:t>Toolkit </a:t>
            </a:r>
            <a:r>
              <a:rPr spc="-25" dirty="0"/>
              <a:t>met </a:t>
            </a:r>
            <a:r>
              <a:rPr spc="-50" dirty="0"/>
              <a:t>‘Anti-stigma </a:t>
            </a:r>
            <a:r>
              <a:rPr spc="-25" dirty="0"/>
              <a:t>activiteiten’ </a:t>
            </a:r>
            <a:r>
              <a:rPr spc="-45" dirty="0"/>
              <a:t>voor</a:t>
            </a:r>
            <a:r>
              <a:rPr spc="-155" dirty="0"/>
              <a:t> </a:t>
            </a:r>
            <a:r>
              <a:rPr spc="-55" dirty="0"/>
              <a:t>hulpverleners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7599045" cy="6858000"/>
            <a:chOff x="0" y="0"/>
            <a:chExt cx="7599045" cy="6858000"/>
          </a:xfrm>
        </p:grpSpPr>
        <p:sp>
          <p:nvSpPr>
            <p:cNvPr id="3" name="object 3"/>
            <p:cNvSpPr/>
            <p:nvPr/>
          </p:nvSpPr>
          <p:spPr>
            <a:xfrm>
              <a:off x="333756" y="1635251"/>
              <a:ext cx="7265034" cy="4197350"/>
            </a:xfrm>
            <a:custGeom>
              <a:avLst/>
              <a:gdLst/>
              <a:ahLst/>
              <a:cxnLst/>
              <a:rect l="l" t="t" r="r" b="b"/>
              <a:pathLst>
                <a:path w="7265034" h="4197350">
                  <a:moveTo>
                    <a:pt x="0" y="4197096"/>
                  </a:moveTo>
                  <a:lnTo>
                    <a:pt x="7264908" y="4197096"/>
                  </a:lnTo>
                  <a:lnTo>
                    <a:pt x="7264908" y="0"/>
                  </a:lnTo>
                  <a:lnTo>
                    <a:pt x="0" y="0"/>
                  </a:lnTo>
                  <a:lnTo>
                    <a:pt x="0" y="4197096"/>
                  </a:lnTo>
                  <a:close/>
                </a:path>
              </a:pathLst>
            </a:custGeom>
            <a:solidFill>
              <a:srgbClr val="2DBA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334010" cy="6858000"/>
            </a:xfrm>
            <a:custGeom>
              <a:avLst/>
              <a:gdLst/>
              <a:ahLst/>
              <a:cxnLst/>
              <a:rect l="l" t="t" r="r" b="b"/>
              <a:pathLst>
                <a:path w="334010" h="6858000">
                  <a:moveTo>
                    <a:pt x="333756" y="5832348"/>
                  </a:moveTo>
                  <a:lnTo>
                    <a:pt x="0" y="5832348"/>
                  </a:lnTo>
                  <a:lnTo>
                    <a:pt x="0" y="6858000"/>
                  </a:lnTo>
                  <a:lnTo>
                    <a:pt x="333756" y="6858000"/>
                  </a:lnTo>
                  <a:lnTo>
                    <a:pt x="333756" y="5832348"/>
                  </a:lnTo>
                  <a:close/>
                </a:path>
                <a:path w="334010" h="6858000">
                  <a:moveTo>
                    <a:pt x="333756" y="0"/>
                  </a:moveTo>
                  <a:lnTo>
                    <a:pt x="0" y="0"/>
                  </a:lnTo>
                  <a:lnTo>
                    <a:pt x="0" y="1635252"/>
                  </a:lnTo>
                  <a:lnTo>
                    <a:pt x="333756" y="1635252"/>
                  </a:lnTo>
                  <a:lnTo>
                    <a:pt x="333756" y="0"/>
                  </a:lnTo>
                  <a:close/>
                </a:path>
              </a:pathLst>
            </a:custGeom>
            <a:solidFill>
              <a:srgbClr val="F8C7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7797863" y="1905380"/>
            <a:ext cx="466090" cy="242570"/>
          </a:xfrm>
          <a:custGeom>
            <a:avLst/>
            <a:gdLst/>
            <a:ahLst/>
            <a:cxnLst/>
            <a:rect l="l" t="t" r="r" b="b"/>
            <a:pathLst>
              <a:path w="466090" h="242569">
                <a:moveTo>
                  <a:pt x="73888" y="218389"/>
                </a:moveTo>
                <a:lnTo>
                  <a:pt x="70332" y="214845"/>
                </a:lnTo>
                <a:lnTo>
                  <a:pt x="31623" y="214845"/>
                </a:lnTo>
                <a:lnTo>
                  <a:pt x="31623" y="137426"/>
                </a:lnTo>
                <a:lnTo>
                  <a:pt x="28397" y="134200"/>
                </a:lnTo>
                <a:lnTo>
                  <a:pt x="3556" y="134200"/>
                </a:lnTo>
                <a:lnTo>
                  <a:pt x="0" y="137426"/>
                </a:lnTo>
                <a:lnTo>
                  <a:pt x="0" y="238391"/>
                </a:lnTo>
                <a:lnTo>
                  <a:pt x="3556" y="241947"/>
                </a:lnTo>
                <a:lnTo>
                  <a:pt x="70332" y="241947"/>
                </a:lnTo>
                <a:lnTo>
                  <a:pt x="73888" y="238391"/>
                </a:lnTo>
                <a:lnTo>
                  <a:pt x="73888" y="218389"/>
                </a:lnTo>
                <a:close/>
              </a:path>
              <a:path w="466090" h="242569">
                <a:moveTo>
                  <a:pt x="91313" y="3225"/>
                </a:moveTo>
                <a:lnTo>
                  <a:pt x="87757" y="0"/>
                </a:lnTo>
                <a:lnTo>
                  <a:pt x="3556" y="0"/>
                </a:lnTo>
                <a:lnTo>
                  <a:pt x="0" y="3225"/>
                </a:lnTo>
                <a:lnTo>
                  <a:pt x="0" y="22898"/>
                </a:lnTo>
                <a:lnTo>
                  <a:pt x="3556" y="26454"/>
                </a:lnTo>
                <a:lnTo>
                  <a:pt x="30010" y="26454"/>
                </a:lnTo>
                <a:lnTo>
                  <a:pt x="30010" y="101942"/>
                </a:lnTo>
                <a:lnTo>
                  <a:pt x="33553" y="105486"/>
                </a:lnTo>
                <a:lnTo>
                  <a:pt x="57759" y="105486"/>
                </a:lnTo>
                <a:lnTo>
                  <a:pt x="60985" y="101942"/>
                </a:lnTo>
                <a:lnTo>
                  <a:pt x="60985" y="26454"/>
                </a:lnTo>
                <a:lnTo>
                  <a:pt x="87757" y="26454"/>
                </a:lnTo>
                <a:lnTo>
                  <a:pt x="91313" y="22898"/>
                </a:lnTo>
                <a:lnTo>
                  <a:pt x="91313" y="3225"/>
                </a:lnTo>
                <a:close/>
              </a:path>
              <a:path w="466090" h="242569">
                <a:moveTo>
                  <a:pt x="183248" y="237426"/>
                </a:moveTo>
                <a:lnTo>
                  <a:pt x="180670" y="230644"/>
                </a:lnTo>
                <a:lnTo>
                  <a:pt x="178244" y="223227"/>
                </a:lnTo>
                <a:lnTo>
                  <a:pt x="170014" y="198069"/>
                </a:lnTo>
                <a:lnTo>
                  <a:pt x="158610" y="163233"/>
                </a:lnTo>
                <a:lnTo>
                  <a:pt x="151638" y="141935"/>
                </a:lnTo>
                <a:lnTo>
                  <a:pt x="149694" y="136448"/>
                </a:lnTo>
                <a:lnTo>
                  <a:pt x="146151" y="134200"/>
                </a:lnTo>
                <a:lnTo>
                  <a:pt x="140017" y="134200"/>
                </a:lnTo>
                <a:lnTo>
                  <a:pt x="140017" y="198069"/>
                </a:lnTo>
                <a:lnTo>
                  <a:pt x="124218" y="198069"/>
                </a:lnTo>
                <a:lnTo>
                  <a:pt x="127762" y="183235"/>
                </a:lnTo>
                <a:lnTo>
                  <a:pt x="129692" y="175806"/>
                </a:lnTo>
                <a:lnTo>
                  <a:pt x="131953" y="163233"/>
                </a:lnTo>
                <a:lnTo>
                  <a:pt x="132283" y="163233"/>
                </a:lnTo>
                <a:lnTo>
                  <a:pt x="134861" y="175806"/>
                </a:lnTo>
                <a:lnTo>
                  <a:pt x="136791" y="183235"/>
                </a:lnTo>
                <a:lnTo>
                  <a:pt x="140017" y="198069"/>
                </a:lnTo>
                <a:lnTo>
                  <a:pt x="140017" y="134200"/>
                </a:lnTo>
                <a:lnTo>
                  <a:pt x="118084" y="134200"/>
                </a:lnTo>
                <a:lnTo>
                  <a:pt x="114858" y="136448"/>
                </a:lnTo>
                <a:lnTo>
                  <a:pt x="112928" y="141935"/>
                </a:lnTo>
                <a:lnTo>
                  <a:pt x="83566" y="230644"/>
                </a:lnTo>
                <a:lnTo>
                  <a:pt x="81305" y="237426"/>
                </a:lnTo>
                <a:lnTo>
                  <a:pt x="84531" y="241947"/>
                </a:lnTo>
                <a:lnTo>
                  <a:pt x="109372" y="241947"/>
                </a:lnTo>
                <a:lnTo>
                  <a:pt x="113245" y="239039"/>
                </a:lnTo>
                <a:lnTo>
                  <a:pt x="114528" y="233553"/>
                </a:lnTo>
                <a:lnTo>
                  <a:pt x="116801" y="223227"/>
                </a:lnTo>
                <a:lnTo>
                  <a:pt x="147447" y="223227"/>
                </a:lnTo>
                <a:lnTo>
                  <a:pt x="149694" y="233553"/>
                </a:lnTo>
                <a:lnTo>
                  <a:pt x="151320" y="239039"/>
                </a:lnTo>
                <a:lnTo>
                  <a:pt x="154863" y="241947"/>
                </a:lnTo>
                <a:lnTo>
                  <a:pt x="179705" y="241947"/>
                </a:lnTo>
                <a:lnTo>
                  <a:pt x="183248" y="237426"/>
                </a:lnTo>
                <a:close/>
              </a:path>
              <a:path w="466090" h="242569">
                <a:moveTo>
                  <a:pt x="200025" y="3225"/>
                </a:moveTo>
                <a:lnTo>
                  <a:pt x="196799" y="0"/>
                </a:lnTo>
                <a:lnTo>
                  <a:pt x="172605" y="0"/>
                </a:lnTo>
                <a:lnTo>
                  <a:pt x="169062" y="3225"/>
                </a:lnTo>
                <a:lnTo>
                  <a:pt x="169062" y="40005"/>
                </a:lnTo>
                <a:lnTo>
                  <a:pt x="138404" y="40005"/>
                </a:lnTo>
                <a:lnTo>
                  <a:pt x="138404" y="3225"/>
                </a:lnTo>
                <a:lnTo>
                  <a:pt x="135178" y="0"/>
                </a:lnTo>
                <a:lnTo>
                  <a:pt x="110667" y="0"/>
                </a:lnTo>
                <a:lnTo>
                  <a:pt x="107442" y="3225"/>
                </a:lnTo>
                <a:lnTo>
                  <a:pt x="107442" y="101942"/>
                </a:lnTo>
                <a:lnTo>
                  <a:pt x="110667" y="105486"/>
                </a:lnTo>
                <a:lnTo>
                  <a:pt x="135178" y="105486"/>
                </a:lnTo>
                <a:lnTo>
                  <a:pt x="138404" y="101942"/>
                </a:lnTo>
                <a:lnTo>
                  <a:pt x="138404" y="66459"/>
                </a:lnTo>
                <a:lnTo>
                  <a:pt x="169062" y="66459"/>
                </a:lnTo>
                <a:lnTo>
                  <a:pt x="169062" y="101942"/>
                </a:lnTo>
                <a:lnTo>
                  <a:pt x="172605" y="105486"/>
                </a:lnTo>
                <a:lnTo>
                  <a:pt x="196799" y="105486"/>
                </a:lnTo>
                <a:lnTo>
                  <a:pt x="200025" y="101942"/>
                </a:lnTo>
                <a:lnTo>
                  <a:pt x="200025" y="66459"/>
                </a:lnTo>
                <a:lnTo>
                  <a:pt x="200025" y="40005"/>
                </a:lnTo>
                <a:lnTo>
                  <a:pt x="200025" y="3225"/>
                </a:lnTo>
                <a:close/>
              </a:path>
              <a:path w="466090" h="242569">
                <a:moveTo>
                  <a:pt x="282295" y="209042"/>
                </a:moveTo>
                <a:lnTo>
                  <a:pt x="265849" y="185483"/>
                </a:lnTo>
                <a:lnTo>
                  <a:pt x="271170" y="181051"/>
                </a:lnTo>
                <a:lnTo>
                  <a:pt x="274993" y="175361"/>
                </a:lnTo>
                <a:lnTo>
                  <a:pt x="275424" y="174193"/>
                </a:lnTo>
                <a:lnTo>
                  <a:pt x="277317" y="169024"/>
                </a:lnTo>
                <a:lnTo>
                  <a:pt x="278104" y="162585"/>
                </a:lnTo>
                <a:lnTo>
                  <a:pt x="277431" y="159677"/>
                </a:lnTo>
                <a:lnTo>
                  <a:pt x="275221" y="150114"/>
                </a:lnTo>
                <a:lnTo>
                  <a:pt x="267169" y="141249"/>
                </a:lnTo>
                <a:lnTo>
                  <a:pt x="254825" y="135953"/>
                </a:lnTo>
                <a:lnTo>
                  <a:pt x="250685" y="135496"/>
                </a:lnTo>
                <a:lnTo>
                  <a:pt x="250685" y="203873"/>
                </a:lnTo>
                <a:lnTo>
                  <a:pt x="250685" y="211937"/>
                </a:lnTo>
                <a:lnTo>
                  <a:pt x="247459" y="216458"/>
                </a:lnTo>
                <a:lnTo>
                  <a:pt x="230035" y="216458"/>
                </a:lnTo>
                <a:lnTo>
                  <a:pt x="230035" y="199351"/>
                </a:lnTo>
                <a:lnTo>
                  <a:pt x="247777" y="199351"/>
                </a:lnTo>
                <a:lnTo>
                  <a:pt x="250685" y="203873"/>
                </a:lnTo>
                <a:lnTo>
                  <a:pt x="250685" y="135496"/>
                </a:lnTo>
                <a:lnTo>
                  <a:pt x="246494" y="135039"/>
                </a:lnTo>
                <a:lnTo>
                  <a:pt x="246494" y="163233"/>
                </a:lnTo>
                <a:lnTo>
                  <a:pt x="246494" y="169684"/>
                </a:lnTo>
                <a:lnTo>
                  <a:pt x="244551" y="174193"/>
                </a:lnTo>
                <a:lnTo>
                  <a:pt x="230035" y="174193"/>
                </a:lnTo>
                <a:lnTo>
                  <a:pt x="230035" y="159677"/>
                </a:lnTo>
                <a:lnTo>
                  <a:pt x="244551" y="159677"/>
                </a:lnTo>
                <a:lnTo>
                  <a:pt x="246494" y="163233"/>
                </a:lnTo>
                <a:lnTo>
                  <a:pt x="246494" y="135039"/>
                </a:lnTo>
                <a:lnTo>
                  <a:pt x="239064" y="134200"/>
                </a:lnTo>
                <a:lnTo>
                  <a:pt x="201637" y="134200"/>
                </a:lnTo>
                <a:lnTo>
                  <a:pt x="198424" y="137426"/>
                </a:lnTo>
                <a:lnTo>
                  <a:pt x="198424" y="238391"/>
                </a:lnTo>
                <a:lnTo>
                  <a:pt x="201637" y="241947"/>
                </a:lnTo>
                <a:lnTo>
                  <a:pt x="238417" y="241947"/>
                </a:lnTo>
                <a:lnTo>
                  <a:pt x="254800" y="240334"/>
                </a:lnTo>
                <a:lnTo>
                  <a:pt x="268833" y="234924"/>
                </a:lnTo>
                <a:lnTo>
                  <a:pt x="278612" y="224790"/>
                </a:lnTo>
                <a:lnTo>
                  <a:pt x="280568" y="216458"/>
                </a:lnTo>
                <a:lnTo>
                  <a:pt x="282295" y="209042"/>
                </a:lnTo>
                <a:close/>
              </a:path>
              <a:path w="466090" h="242569">
                <a:moveTo>
                  <a:pt x="293916" y="82257"/>
                </a:moveTo>
                <a:lnTo>
                  <a:pt x="290690" y="79032"/>
                </a:lnTo>
                <a:lnTo>
                  <a:pt x="254558" y="79032"/>
                </a:lnTo>
                <a:lnTo>
                  <a:pt x="254558" y="65481"/>
                </a:lnTo>
                <a:lnTo>
                  <a:pt x="281012" y="65481"/>
                </a:lnTo>
                <a:lnTo>
                  <a:pt x="284238" y="62255"/>
                </a:lnTo>
                <a:lnTo>
                  <a:pt x="284238" y="42583"/>
                </a:lnTo>
                <a:lnTo>
                  <a:pt x="281012" y="39039"/>
                </a:lnTo>
                <a:lnTo>
                  <a:pt x="254558" y="39039"/>
                </a:lnTo>
                <a:lnTo>
                  <a:pt x="254558" y="26454"/>
                </a:lnTo>
                <a:lnTo>
                  <a:pt x="288747" y="26454"/>
                </a:lnTo>
                <a:lnTo>
                  <a:pt x="291973" y="22898"/>
                </a:lnTo>
                <a:lnTo>
                  <a:pt x="291973" y="3225"/>
                </a:lnTo>
                <a:lnTo>
                  <a:pt x="288747" y="0"/>
                </a:lnTo>
                <a:lnTo>
                  <a:pt x="227126" y="0"/>
                </a:lnTo>
                <a:lnTo>
                  <a:pt x="223583" y="3225"/>
                </a:lnTo>
                <a:lnTo>
                  <a:pt x="223583" y="101942"/>
                </a:lnTo>
                <a:lnTo>
                  <a:pt x="227126" y="105486"/>
                </a:lnTo>
                <a:lnTo>
                  <a:pt x="290690" y="105486"/>
                </a:lnTo>
                <a:lnTo>
                  <a:pt x="293916" y="101942"/>
                </a:lnTo>
                <a:lnTo>
                  <a:pt x="293916" y="82257"/>
                </a:lnTo>
                <a:close/>
              </a:path>
              <a:path w="466090" h="242569">
                <a:moveTo>
                  <a:pt x="372948" y="218389"/>
                </a:moveTo>
                <a:lnTo>
                  <a:pt x="369404" y="214845"/>
                </a:lnTo>
                <a:lnTo>
                  <a:pt x="332625" y="214845"/>
                </a:lnTo>
                <a:lnTo>
                  <a:pt x="332625" y="200977"/>
                </a:lnTo>
                <a:lnTo>
                  <a:pt x="359397" y="200977"/>
                </a:lnTo>
                <a:lnTo>
                  <a:pt x="362953" y="197751"/>
                </a:lnTo>
                <a:lnTo>
                  <a:pt x="362953" y="177419"/>
                </a:lnTo>
                <a:lnTo>
                  <a:pt x="359397" y="174193"/>
                </a:lnTo>
                <a:lnTo>
                  <a:pt x="332625" y="174193"/>
                </a:lnTo>
                <a:lnTo>
                  <a:pt x="332625" y="160972"/>
                </a:lnTo>
                <a:lnTo>
                  <a:pt x="367474" y="160972"/>
                </a:lnTo>
                <a:lnTo>
                  <a:pt x="371017" y="157746"/>
                </a:lnTo>
                <a:lnTo>
                  <a:pt x="371017" y="137426"/>
                </a:lnTo>
                <a:lnTo>
                  <a:pt x="367474" y="134200"/>
                </a:lnTo>
                <a:lnTo>
                  <a:pt x="304558" y="134200"/>
                </a:lnTo>
                <a:lnTo>
                  <a:pt x="301015" y="137426"/>
                </a:lnTo>
                <a:lnTo>
                  <a:pt x="301015" y="238391"/>
                </a:lnTo>
                <a:lnTo>
                  <a:pt x="304558" y="241947"/>
                </a:lnTo>
                <a:lnTo>
                  <a:pt x="369404" y="241947"/>
                </a:lnTo>
                <a:lnTo>
                  <a:pt x="372948" y="238391"/>
                </a:lnTo>
                <a:lnTo>
                  <a:pt x="372948" y="218389"/>
                </a:lnTo>
                <a:close/>
              </a:path>
              <a:path w="466090" h="242569">
                <a:moveTo>
                  <a:pt x="465543" y="218389"/>
                </a:moveTo>
                <a:lnTo>
                  <a:pt x="462318" y="214845"/>
                </a:lnTo>
                <a:lnTo>
                  <a:pt x="423595" y="214845"/>
                </a:lnTo>
                <a:lnTo>
                  <a:pt x="423595" y="137426"/>
                </a:lnTo>
                <a:lnTo>
                  <a:pt x="420382" y="134200"/>
                </a:lnTo>
                <a:lnTo>
                  <a:pt x="395211" y="134200"/>
                </a:lnTo>
                <a:lnTo>
                  <a:pt x="391985" y="137426"/>
                </a:lnTo>
                <a:lnTo>
                  <a:pt x="391985" y="238391"/>
                </a:lnTo>
                <a:lnTo>
                  <a:pt x="395211" y="241947"/>
                </a:lnTo>
                <a:lnTo>
                  <a:pt x="462318" y="241947"/>
                </a:lnTo>
                <a:lnTo>
                  <a:pt x="465543" y="238391"/>
                </a:lnTo>
                <a:lnTo>
                  <a:pt x="465543" y="218389"/>
                </a:lnTo>
                <a:close/>
              </a:path>
            </a:pathLst>
          </a:custGeom>
          <a:solidFill>
            <a:srgbClr val="55C8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797875" y="1645669"/>
            <a:ext cx="593725" cy="26670"/>
          </a:xfrm>
          <a:custGeom>
            <a:avLst/>
            <a:gdLst/>
            <a:ahLst/>
            <a:cxnLst/>
            <a:rect l="l" t="t" r="r" b="b"/>
            <a:pathLst>
              <a:path w="593725" h="26669">
                <a:moveTo>
                  <a:pt x="589737" y="0"/>
                </a:moveTo>
                <a:lnTo>
                  <a:pt x="3548" y="0"/>
                </a:lnTo>
                <a:lnTo>
                  <a:pt x="0" y="3266"/>
                </a:lnTo>
                <a:lnTo>
                  <a:pt x="0" y="22910"/>
                </a:lnTo>
                <a:lnTo>
                  <a:pt x="3548" y="26134"/>
                </a:lnTo>
                <a:lnTo>
                  <a:pt x="589737" y="26134"/>
                </a:lnTo>
                <a:lnTo>
                  <a:pt x="593305" y="22910"/>
                </a:lnTo>
                <a:lnTo>
                  <a:pt x="593305" y="3266"/>
                </a:lnTo>
                <a:close/>
              </a:path>
            </a:pathLst>
          </a:custGeom>
          <a:solidFill>
            <a:srgbClr val="1F61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797875" y="1765046"/>
            <a:ext cx="592455" cy="111125"/>
          </a:xfrm>
          <a:custGeom>
            <a:avLst/>
            <a:gdLst/>
            <a:ahLst/>
            <a:cxnLst/>
            <a:rect l="l" t="t" r="r" b="b"/>
            <a:pathLst>
              <a:path w="592454" h="111125">
                <a:moveTo>
                  <a:pt x="40648" y="1938"/>
                </a:moveTo>
                <a:lnTo>
                  <a:pt x="3548" y="1938"/>
                </a:lnTo>
                <a:lnTo>
                  <a:pt x="0" y="5162"/>
                </a:lnTo>
                <a:lnTo>
                  <a:pt x="0" y="105810"/>
                </a:lnTo>
                <a:lnTo>
                  <a:pt x="3548" y="109357"/>
                </a:lnTo>
                <a:lnTo>
                  <a:pt x="40004" y="109357"/>
                </a:lnTo>
                <a:lnTo>
                  <a:pt x="56388" y="107759"/>
                </a:lnTo>
                <a:lnTo>
                  <a:pt x="70413" y="102381"/>
                </a:lnTo>
                <a:lnTo>
                  <a:pt x="80203" y="92347"/>
                </a:lnTo>
                <a:lnTo>
                  <a:pt x="82205" y="83875"/>
                </a:lnTo>
                <a:lnTo>
                  <a:pt x="31617" y="83875"/>
                </a:lnTo>
                <a:lnTo>
                  <a:pt x="31617" y="66776"/>
                </a:lnTo>
                <a:lnTo>
                  <a:pt x="81755" y="66776"/>
                </a:lnTo>
                <a:lnTo>
                  <a:pt x="80373" y="63309"/>
                </a:lnTo>
                <a:lnTo>
                  <a:pt x="75306" y="57361"/>
                </a:lnTo>
                <a:lnTo>
                  <a:pt x="67426" y="53227"/>
                </a:lnTo>
                <a:lnTo>
                  <a:pt x="67426" y="52905"/>
                </a:lnTo>
                <a:lnTo>
                  <a:pt x="72694" y="48514"/>
                </a:lnTo>
                <a:lnTo>
                  <a:pt x="76420" y="42945"/>
                </a:lnTo>
                <a:lnTo>
                  <a:pt x="76892" y="41613"/>
                </a:lnTo>
                <a:lnTo>
                  <a:pt x="31617" y="41613"/>
                </a:lnTo>
                <a:lnTo>
                  <a:pt x="31617" y="27097"/>
                </a:lnTo>
                <a:lnTo>
                  <a:pt x="78632" y="27097"/>
                </a:lnTo>
                <a:lnTo>
                  <a:pt x="76536" y="17860"/>
                </a:lnTo>
                <a:lnTo>
                  <a:pt x="68597" y="8994"/>
                </a:lnTo>
                <a:lnTo>
                  <a:pt x="56362" y="3697"/>
                </a:lnTo>
                <a:lnTo>
                  <a:pt x="40648" y="1938"/>
                </a:lnTo>
                <a:close/>
              </a:path>
              <a:path w="592454" h="111125">
                <a:moveTo>
                  <a:pt x="81755" y="66776"/>
                </a:moveTo>
                <a:lnTo>
                  <a:pt x="49362" y="66776"/>
                </a:lnTo>
                <a:lnTo>
                  <a:pt x="52264" y="71294"/>
                </a:lnTo>
                <a:lnTo>
                  <a:pt x="52264" y="79358"/>
                </a:lnTo>
                <a:lnTo>
                  <a:pt x="49040" y="83875"/>
                </a:lnTo>
                <a:lnTo>
                  <a:pt x="82205" y="83875"/>
                </a:lnTo>
                <a:lnTo>
                  <a:pt x="83882" y="76779"/>
                </a:lnTo>
                <a:lnTo>
                  <a:pt x="83081" y="70104"/>
                </a:lnTo>
                <a:lnTo>
                  <a:pt x="81755" y="66776"/>
                </a:lnTo>
                <a:close/>
              </a:path>
              <a:path w="592454" h="111125">
                <a:moveTo>
                  <a:pt x="78632" y="27097"/>
                </a:moveTo>
                <a:lnTo>
                  <a:pt x="46134" y="27097"/>
                </a:lnTo>
                <a:lnTo>
                  <a:pt x="48068" y="30648"/>
                </a:lnTo>
                <a:lnTo>
                  <a:pt x="48068" y="37422"/>
                </a:lnTo>
                <a:lnTo>
                  <a:pt x="46134" y="41613"/>
                </a:lnTo>
                <a:lnTo>
                  <a:pt x="76892" y="41613"/>
                </a:lnTo>
                <a:lnTo>
                  <a:pt x="78633" y="36711"/>
                </a:lnTo>
                <a:lnTo>
                  <a:pt x="79364" y="30325"/>
                </a:lnTo>
                <a:lnTo>
                  <a:pt x="78632" y="27097"/>
                </a:lnTo>
                <a:close/>
              </a:path>
              <a:path w="592454" h="111125">
                <a:moveTo>
                  <a:pt x="160987" y="1938"/>
                </a:moveTo>
                <a:lnTo>
                  <a:pt x="98400" y="1938"/>
                </a:lnTo>
                <a:lnTo>
                  <a:pt x="94849" y="5162"/>
                </a:lnTo>
                <a:lnTo>
                  <a:pt x="94849" y="105810"/>
                </a:lnTo>
                <a:lnTo>
                  <a:pt x="98400" y="109357"/>
                </a:lnTo>
                <a:lnTo>
                  <a:pt x="162922" y="109357"/>
                </a:lnTo>
                <a:lnTo>
                  <a:pt x="166473" y="105810"/>
                </a:lnTo>
                <a:lnTo>
                  <a:pt x="166473" y="85810"/>
                </a:lnTo>
                <a:lnTo>
                  <a:pt x="162922" y="82259"/>
                </a:lnTo>
                <a:lnTo>
                  <a:pt x="126467" y="82259"/>
                </a:lnTo>
                <a:lnTo>
                  <a:pt x="126467" y="68710"/>
                </a:lnTo>
                <a:lnTo>
                  <a:pt x="153245" y="68710"/>
                </a:lnTo>
                <a:lnTo>
                  <a:pt x="156792" y="65164"/>
                </a:lnTo>
                <a:lnTo>
                  <a:pt x="156792" y="45163"/>
                </a:lnTo>
                <a:lnTo>
                  <a:pt x="153245" y="41613"/>
                </a:lnTo>
                <a:lnTo>
                  <a:pt x="126467" y="41613"/>
                </a:lnTo>
                <a:lnTo>
                  <a:pt x="126467" y="28709"/>
                </a:lnTo>
                <a:lnTo>
                  <a:pt x="160987" y="28709"/>
                </a:lnTo>
                <a:lnTo>
                  <a:pt x="164538" y="25163"/>
                </a:lnTo>
                <a:lnTo>
                  <a:pt x="164538" y="5162"/>
                </a:lnTo>
                <a:lnTo>
                  <a:pt x="160987" y="1938"/>
                </a:lnTo>
                <a:close/>
              </a:path>
              <a:path w="592454" h="111125">
                <a:moveTo>
                  <a:pt x="318425" y="0"/>
                </a:moveTo>
                <a:lnTo>
                  <a:pt x="295313" y="4259"/>
                </a:lnTo>
                <a:lnTo>
                  <a:pt x="277494" y="15928"/>
                </a:lnTo>
                <a:lnTo>
                  <a:pt x="266026" y="33343"/>
                </a:lnTo>
                <a:lnTo>
                  <a:pt x="261968" y="54839"/>
                </a:lnTo>
                <a:lnTo>
                  <a:pt x="266026" y="76948"/>
                </a:lnTo>
                <a:lnTo>
                  <a:pt x="277494" y="94762"/>
                </a:lnTo>
                <a:lnTo>
                  <a:pt x="295313" y="106648"/>
                </a:lnTo>
                <a:lnTo>
                  <a:pt x="318425" y="110973"/>
                </a:lnTo>
                <a:lnTo>
                  <a:pt x="341725" y="106648"/>
                </a:lnTo>
                <a:lnTo>
                  <a:pt x="359641" y="94762"/>
                </a:lnTo>
                <a:lnTo>
                  <a:pt x="367716" y="82259"/>
                </a:lnTo>
                <a:lnTo>
                  <a:pt x="318425" y="82259"/>
                </a:lnTo>
                <a:lnTo>
                  <a:pt x="308707" y="80198"/>
                </a:lnTo>
                <a:lnTo>
                  <a:pt x="301166" y="74478"/>
                </a:lnTo>
                <a:lnTo>
                  <a:pt x="296287" y="65793"/>
                </a:lnTo>
                <a:lnTo>
                  <a:pt x="294554" y="54839"/>
                </a:lnTo>
                <a:lnTo>
                  <a:pt x="296287" y="44497"/>
                </a:lnTo>
                <a:lnTo>
                  <a:pt x="301166" y="36210"/>
                </a:lnTo>
                <a:lnTo>
                  <a:pt x="308707" y="30705"/>
                </a:lnTo>
                <a:lnTo>
                  <a:pt x="318425" y="28709"/>
                </a:lnTo>
                <a:lnTo>
                  <a:pt x="368085" y="28709"/>
                </a:lnTo>
                <a:lnTo>
                  <a:pt x="359641" y="15928"/>
                </a:lnTo>
                <a:lnTo>
                  <a:pt x="341725" y="4259"/>
                </a:lnTo>
                <a:lnTo>
                  <a:pt x="318425" y="0"/>
                </a:lnTo>
                <a:close/>
              </a:path>
              <a:path w="592454" h="111125">
                <a:moveTo>
                  <a:pt x="198413" y="1938"/>
                </a:moveTo>
                <a:lnTo>
                  <a:pt x="170664" y="1938"/>
                </a:lnTo>
                <a:lnTo>
                  <a:pt x="167762" y="6774"/>
                </a:lnTo>
                <a:lnTo>
                  <a:pt x="171636" y="13548"/>
                </a:lnTo>
                <a:lnTo>
                  <a:pt x="200339" y="65793"/>
                </a:lnTo>
                <a:lnTo>
                  <a:pt x="200348" y="105810"/>
                </a:lnTo>
                <a:lnTo>
                  <a:pt x="203572" y="109357"/>
                </a:lnTo>
                <a:lnTo>
                  <a:pt x="228415" y="109357"/>
                </a:lnTo>
                <a:lnTo>
                  <a:pt x="231966" y="105810"/>
                </a:lnTo>
                <a:lnTo>
                  <a:pt x="231975" y="65793"/>
                </a:lnTo>
                <a:lnTo>
                  <a:pt x="245614" y="40968"/>
                </a:lnTo>
                <a:lnTo>
                  <a:pt x="216155" y="40968"/>
                </a:lnTo>
                <a:lnTo>
                  <a:pt x="213576" y="31292"/>
                </a:lnTo>
                <a:lnTo>
                  <a:pt x="210025" y="23228"/>
                </a:lnTo>
                <a:lnTo>
                  <a:pt x="204217" y="9035"/>
                </a:lnTo>
                <a:lnTo>
                  <a:pt x="201960" y="4195"/>
                </a:lnTo>
                <a:lnTo>
                  <a:pt x="198413" y="1938"/>
                </a:lnTo>
                <a:close/>
              </a:path>
              <a:path w="592454" h="111125">
                <a:moveTo>
                  <a:pt x="368085" y="28709"/>
                </a:moveTo>
                <a:lnTo>
                  <a:pt x="318425" y="28709"/>
                </a:lnTo>
                <a:lnTo>
                  <a:pt x="328331" y="30705"/>
                </a:lnTo>
                <a:lnTo>
                  <a:pt x="335969" y="36210"/>
                </a:lnTo>
                <a:lnTo>
                  <a:pt x="340884" y="44497"/>
                </a:lnTo>
                <a:lnTo>
                  <a:pt x="342624" y="54839"/>
                </a:lnTo>
                <a:lnTo>
                  <a:pt x="340875" y="65809"/>
                </a:lnTo>
                <a:lnTo>
                  <a:pt x="335969" y="74478"/>
                </a:lnTo>
                <a:lnTo>
                  <a:pt x="328331" y="80198"/>
                </a:lnTo>
                <a:lnTo>
                  <a:pt x="318425" y="82259"/>
                </a:lnTo>
                <a:lnTo>
                  <a:pt x="367716" y="82259"/>
                </a:lnTo>
                <a:lnTo>
                  <a:pt x="371146" y="76948"/>
                </a:lnTo>
                <a:lnTo>
                  <a:pt x="375209" y="54839"/>
                </a:lnTo>
                <a:lnTo>
                  <a:pt x="371146" y="33343"/>
                </a:lnTo>
                <a:lnTo>
                  <a:pt x="368085" y="28709"/>
                </a:lnTo>
                <a:close/>
              </a:path>
              <a:path w="592454" h="111125">
                <a:moveTo>
                  <a:pt x="261323" y="1938"/>
                </a:moveTo>
                <a:lnTo>
                  <a:pt x="233578" y="1938"/>
                </a:lnTo>
                <a:lnTo>
                  <a:pt x="230350" y="4195"/>
                </a:lnTo>
                <a:lnTo>
                  <a:pt x="228093" y="9035"/>
                </a:lnTo>
                <a:lnTo>
                  <a:pt x="222285" y="23228"/>
                </a:lnTo>
                <a:lnTo>
                  <a:pt x="218738" y="31292"/>
                </a:lnTo>
                <a:lnTo>
                  <a:pt x="216155" y="40968"/>
                </a:lnTo>
                <a:lnTo>
                  <a:pt x="245614" y="40968"/>
                </a:lnTo>
                <a:lnTo>
                  <a:pt x="260678" y="13548"/>
                </a:lnTo>
                <a:lnTo>
                  <a:pt x="264547" y="6774"/>
                </a:lnTo>
                <a:lnTo>
                  <a:pt x="261323" y="1938"/>
                </a:lnTo>
                <a:close/>
              </a:path>
              <a:path w="592454" h="111125">
                <a:moveTo>
                  <a:pt x="416827" y="1938"/>
                </a:moveTo>
                <a:lnTo>
                  <a:pt x="390694" y="1938"/>
                </a:lnTo>
                <a:lnTo>
                  <a:pt x="387143" y="5162"/>
                </a:lnTo>
                <a:lnTo>
                  <a:pt x="387143" y="105810"/>
                </a:lnTo>
                <a:lnTo>
                  <a:pt x="390694" y="109357"/>
                </a:lnTo>
                <a:lnTo>
                  <a:pt x="415537" y="109357"/>
                </a:lnTo>
                <a:lnTo>
                  <a:pt x="418761" y="105810"/>
                </a:lnTo>
                <a:lnTo>
                  <a:pt x="418695" y="60647"/>
                </a:lnTo>
                <a:lnTo>
                  <a:pt x="417472" y="48710"/>
                </a:lnTo>
                <a:lnTo>
                  <a:pt x="443852" y="48710"/>
                </a:lnTo>
                <a:lnTo>
                  <a:pt x="440694" y="42907"/>
                </a:lnTo>
                <a:lnTo>
                  <a:pt x="422940" y="8386"/>
                </a:lnTo>
                <a:lnTo>
                  <a:pt x="420373" y="3872"/>
                </a:lnTo>
                <a:lnTo>
                  <a:pt x="416827" y="1938"/>
                </a:lnTo>
                <a:close/>
              </a:path>
              <a:path w="592454" h="111125">
                <a:moveTo>
                  <a:pt x="443852" y="48710"/>
                </a:moveTo>
                <a:lnTo>
                  <a:pt x="417794" y="48710"/>
                </a:lnTo>
                <a:lnTo>
                  <a:pt x="422295" y="60647"/>
                </a:lnTo>
                <a:lnTo>
                  <a:pt x="426809" y="68388"/>
                </a:lnTo>
                <a:lnTo>
                  <a:pt x="444563" y="102582"/>
                </a:lnTo>
                <a:lnTo>
                  <a:pt x="447143" y="107422"/>
                </a:lnTo>
                <a:lnTo>
                  <a:pt x="450711" y="109357"/>
                </a:lnTo>
                <a:lnTo>
                  <a:pt x="476848" y="109357"/>
                </a:lnTo>
                <a:lnTo>
                  <a:pt x="480373" y="105810"/>
                </a:lnTo>
                <a:lnTo>
                  <a:pt x="480373" y="62581"/>
                </a:lnTo>
                <a:lnTo>
                  <a:pt x="449722" y="62581"/>
                </a:lnTo>
                <a:lnTo>
                  <a:pt x="444907" y="50648"/>
                </a:lnTo>
                <a:lnTo>
                  <a:pt x="443852" y="48710"/>
                </a:lnTo>
                <a:close/>
              </a:path>
              <a:path w="592454" h="111125">
                <a:moveTo>
                  <a:pt x="476848" y="1938"/>
                </a:moveTo>
                <a:lnTo>
                  <a:pt x="452000" y="1938"/>
                </a:lnTo>
                <a:lnTo>
                  <a:pt x="448776" y="5162"/>
                </a:lnTo>
                <a:lnTo>
                  <a:pt x="448842" y="50648"/>
                </a:lnTo>
                <a:lnTo>
                  <a:pt x="450066" y="62581"/>
                </a:lnTo>
                <a:lnTo>
                  <a:pt x="480373" y="62581"/>
                </a:lnTo>
                <a:lnTo>
                  <a:pt x="480373" y="5162"/>
                </a:lnTo>
                <a:lnTo>
                  <a:pt x="476848" y="1938"/>
                </a:lnTo>
                <a:close/>
              </a:path>
              <a:path w="592454" h="111125">
                <a:moveTo>
                  <a:pt x="535872" y="1938"/>
                </a:moveTo>
                <a:lnTo>
                  <a:pt x="500062" y="1938"/>
                </a:lnTo>
                <a:lnTo>
                  <a:pt x="496838" y="5162"/>
                </a:lnTo>
                <a:lnTo>
                  <a:pt x="496838" y="105810"/>
                </a:lnTo>
                <a:lnTo>
                  <a:pt x="500062" y="109357"/>
                </a:lnTo>
                <a:lnTo>
                  <a:pt x="535872" y="109357"/>
                </a:lnTo>
                <a:lnTo>
                  <a:pt x="559207" y="105652"/>
                </a:lnTo>
                <a:lnTo>
                  <a:pt x="576888" y="94961"/>
                </a:lnTo>
                <a:lnTo>
                  <a:pt x="585243" y="82259"/>
                </a:lnTo>
                <a:lnTo>
                  <a:pt x="528134" y="82259"/>
                </a:lnTo>
                <a:lnTo>
                  <a:pt x="528134" y="28709"/>
                </a:lnTo>
                <a:lnTo>
                  <a:pt x="585428" y="28709"/>
                </a:lnTo>
                <a:lnTo>
                  <a:pt x="576888" y="15969"/>
                </a:lnTo>
                <a:lnTo>
                  <a:pt x="559207" y="5536"/>
                </a:lnTo>
                <a:lnTo>
                  <a:pt x="535872" y="1938"/>
                </a:lnTo>
                <a:close/>
              </a:path>
              <a:path w="592454" h="111125">
                <a:moveTo>
                  <a:pt x="585428" y="28709"/>
                </a:moveTo>
                <a:lnTo>
                  <a:pt x="534926" y="28709"/>
                </a:lnTo>
                <a:lnTo>
                  <a:pt x="545138" y="30348"/>
                </a:lnTo>
                <a:lnTo>
                  <a:pt x="552852" y="35283"/>
                </a:lnTo>
                <a:lnTo>
                  <a:pt x="557729" y="43544"/>
                </a:lnTo>
                <a:lnTo>
                  <a:pt x="559430" y="55162"/>
                </a:lnTo>
                <a:lnTo>
                  <a:pt x="557777" y="67017"/>
                </a:lnTo>
                <a:lnTo>
                  <a:pt x="552981" y="75485"/>
                </a:lnTo>
                <a:lnTo>
                  <a:pt x="545284" y="80566"/>
                </a:lnTo>
                <a:lnTo>
                  <a:pt x="534926" y="82259"/>
                </a:lnTo>
                <a:lnTo>
                  <a:pt x="585243" y="82259"/>
                </a:lnTo>
                <a:lnTo>
                  <a:pt x="588097" y="77919"/>
                </a:lnTo>
                <a:lnTo>
                  <a:pt x="592015" y="55162"/>
                </a:lnTo>
                <a:lnTo>
                  <a:pt x="588097" y="32692"/>
                </a:lnTo>
                <a:lnTo>
                  <a:pt x="585428" y="28709"/>
                </a:lnTo>
                <a:close/>
              </a:path>
            </a:pathLst>
          </a:custGeom>
          <a:solidFill>
            <a:srgbClr val="1F61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799041" y="5859626"/>
            <a:ext cx="1019331" cy="7212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20955" y="431554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20955" y="3575649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20955" y="2720389"/>
            <a:ext cx="84696" cy="1762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20955" y="2435274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20955" y="716669"/>
            <a:ext cx="84696" cy="1762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20955" y="3860097"/>
            <a:ext cx="84696" cy="1762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20955" y="1571929"/>
            <a:ext cx="84696" cy="1756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20955" y="4715358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20955" y="6128905"/>
            <a:ext cx="84696" cy="17630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20955" y="0"/>
            <a:ext cx="85090" cy="38735"/>
          </a:xfrm>
          <a:custGeom>
            <a:avLst/>
            <a:gdLst/>
            <a:ahLst/>
            <a:cxnLst/>
            <a:rect l="l" t="t" r="r" b="b"/>
            <a:pathLst>
              <a:path w="85090" h="38735">
                <a:moveTo>
                  <a:pt x="84696" y="0"/>
                </a:moveTo>
                <a:lnTo>
                  <a:pt x="0" y="0"/>
                </a:lnTo>
                <a:lnTo>
                  <a:pt x="0" y="7674"/>
                </a:lnTo>
                <a:lnTo>
                  <a:pt x="1980" y="20623"/>
                </a:lnTo>
                <a:lnTo>
                  <a:pt x="7842" y="30260"/>
                </a:lnTo>
                <a:lnTo>
                  <a:pt x="17468" y="36271"/>
                </a:lnTo>
                <a:lnTo>
                  <a:pt x="30740" y="38344"/>
                </a:lnTo>
                <a:lnTo>
                  <a:pt x="53956" y="38344"/>
                </a:lnTo>
                <a:lnTo>
                  <a:pt x="67492" y="36271"/>
                </a:lnTo>
                <a:lnTo>
                  <a:pt x="77088" y="30260"/>
                </a:lnTo>
                <a:lnTo>
                  <a:pt x="82804" y="20623"/>
                </a:lnTo>
                <a:lnTo>
                  <a:pt x="84696" y="7674"/>
                </a:lnTo>
                <a:lnTo>
                  <a:pt x="84696" y="0"/>
                </a:lnTo>
                <a:close/>
              </a:path>
            </a:pathLst>
          </a:custGeom>
          <a:solidFill>
            <a:srgbClr val="1F61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20955" y="3005420"/>
            <a:ext cx="84696" cy="17635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20955" y="1001700"/>
            <a:ext cx="84696" cy="17635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20955" y="4145212"/>
            <a:ext cx="84696" cy="1762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20955" y="5559367"/>
            <a:ext cx="84696" cy="17626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20955" y="1856377"/>
            <a:ext cx="84696" cy="1762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20955" y="4999806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20955" y="6413986"/>
            <a:ext cx="84696" cy="1763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20955" y="147106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20955" y="1286815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20955" y="3290535"/>
            <a:ext cx="84696" cy="17626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20955" y="4430243"/>
            <a:ext cx="84696" cy="17635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20955" y="5844482"/>
            <a:ext cx="84696" cy="17563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20955" y="2141409"/>
            <a:ext cx="84696" cy="17635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20955" y="5284921"/>
            <a:ext cx="84696" cy="1762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1153769" y="1813941"/>
            <a:ext cx="6097270" cy="30435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5260" marR="133985" indent="-163195">
              <a:lnSpc>
                <a:spcPct val="100000"/>
              </a:lnSpc>
              <a:spcBef>
                <a:spcPts val="95"/>
              </a:spcBef>
              <a:buClr>
                <a:srgbClr val="FFFFFF"/>
              </a:buClr>
              <a:buSzPct val="95454"/>
              <a:buChar char="•"/>
              <a:tabLst>
                <a:tab pos="175895" algn="l"/>
              </a:tabLst>
            </a:pPr>
            <a:r>
              <a:rPr sz="2200" spc="-145" dirty="0">
                <a:solidFill>
                  <a:srgbClr val="0D5A56"/>
                </a:solidFill>
                <a:latin typeface="Arial"/>
                <a:cs typeface="Arial"/>
              </a:rPr>
              <a:t>Leef </a:t>
            </a:r>
            <a:r>
              <a:rPr sz="2200" spc="-65" dirty="0">
                <a:solidFill>
                  <a:srgbClr val="0D5A56"/>
                </a:solidFill>
                <a:latin typeface="Arial"/>
                <a:cs typeface="Arial"/>
              </a:rPr>
              <a:t>je </a:t>
            </a:r>
            <a:r>
              <a:rPr sz="2200" spc="-55" dirty="0">
                <a:solidFill>
                  <a:srgbClr val="0D5A56"/>
                </a:solidFill>
                <a:latin typeface="Arial"/>
                <a:cs typeface="Arial"/>
              </a:rPr>
              <a:t>in, </a:t>
            </a:r>
            <a:r>
              <a:rPr sz="2200" spc="-215" dirty="0">
                <a:solidFill>
                  <a:srgbClr val="0D5A56"/>
                </a:solidFill>
                <a:latin typeface="Arial"/>
                <a:cs typeface="Arial"/>
              </a:rPr>
              <a:t>ga </a:t>
            </a:r>
            <a:r>
              <a:rPr sz="2200" spc="-160" dirty="0">
                <a:solidFill>
                  <a:srgbClr val="0D5A56"/>
                </a:solidFill>
                <a:latin typeface="Arial"/>
                <a:cs typeface="Arial"/>
              </a:rPr>
              <a:t>eens </a:t>
            </a:r>
            <a:r>
              <a:rPr sz="2200" spc="-45" dirty="0">
                <a:solidFill>
                  <a:srgbClr val="0D5A56"/>
                </a:solidFill>
                <a:latin typeface="Arial"/>
                <a:cs typeface="Arial"/>
              </a:rPr>
              <a:t>in </a:t>
            </a:r>
            <a:r>
              <a:rPr sz="2200" spc="-114" dirty="0">
                <a:solidFill>
                  <a:srgbClr val="0D5A56"/>
                </a:solidFill>
                <a:latin typeface="Arial"/>
                <a:cs typeface="Arial"/>
              </a:rPr>
              <a:t>de </a:t>
            </a:r>
            <a:r>
              <a:rPr sz="2200" spc="-130" dirty="0">
                <a:solidFill>
                  <a:srgbClr val="0D5A56"/>
                </a:solidFill>
                <a:latin typeface="Arial"/>
                <a:cs typeface="Arial"/>
              </a:rPr>
              <a:t>schoenen </a:t>
            </a:r>
            <a:r>
              <a:rPr sz="2200" spc="-135" dirty="0">
                <a:solidFill>
                  <a:srgbClr val="0D5A56"/>
                </a:solidFill>
                <a:latin typeface="Arial"/>
                <a:cs typeface="Arial"/>
              </a:rPr>
              <a:t>staan </a:t>
            </a:r>
            <a:r>
              <a:rPr sz="2200" spc="-150" dirty="0">
                <a:solidFill>
                  <a:srgbClr val="0D5A56"/>
                </a:solidFill>
                <a:latin typeface="Arial"/>
                <a:cs typeface="Arial"/>
              </a:rPr>
              <a:t>van </a:t>
            </a:r>
            <a:r>
              <a:rPr sz="2200" spc="-105" dirty="0">
                <a:solidFill>
                  <a:srgbClr val="0D5A56"/>
                </a:solidFill>
                <a:latin typeface="Arial"/>
                <a:cs typeface="Arial"/>
              </a:rPr>
              <a:t>iemand  </a:t>
            </a:r>
            <a:r>
              <a:rPr sz="2200" spc="-80" dirty="0">
                <a:solidFill>
                  <a:srgbClr val="0D5A56"/>
                </a:solidFill>
                <a:latin typeface="Arial"/>
                <a:cs typeface="Arial"/>
              </a:rPr>
              <a:t>die </a:t>
            </a:r>
            <a:r>
              <a:rPr sz="2200" spc="-35" dirty="0">
                <a:solidFill>
                  <a:srgbClr val="0D5A56"/>
                </a:solidFill>
                <a:latin typeface="Arial"/>
                <a:cs typeface="Arial"/>
              </a:rPr>
              <a:t>wordt</a:t>
            </a:r>
            <a:r>
              <a:rPr sz="2200" spc="-120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sz="2200" spc="-110" dirty="0">
                <a:solidFill>
                  <a:srgbClr val="0D5A56"/>
                </a:solidFill>
                <a:latin typeface="Arial"/>
                <a:cs typeface="Arial"/>
              </a:rPr>
              <a:t>gestigmatiseerd</a:t>
            </a:r>
            <a:endParaRPr sz="2200">
              <a:latin typeface="Arial"/>
              <a:cs typeface="Arial"/>
            </a:endParaRPr>
          </a:p>
          <a:p>
            <a:pPr marL="175260" indent="-163195">
              <a:lnSpc>
                <a:spcPct val="100000"/>
              </a:lnSpc>
              <a:buClr>
                <a:srgbClr val="FFFFFF"/>
              </a:buClr>
              <a:buSzPct val="95454"/>
              <a:buChar char="•"/>
              <a:tabLst>
                <a:tab pos="175895" algn="l"/>
              </a:tabLst>
            </a:pPr>
            <a:r>
              <a:rPr sz="2200" spc="-120" dirty="0">
                <a:solidFill>
                  <a:srgbClr val="0D5A56"/>
                </a:solidFill>
                <a:latin typeface="Arial"/>
                <a:cs typeface="Arial"/>
              </a:rPr>
              <a:t>Let </a:t>
            </a:r>
            <a:r>
              <a:rPr sz="2200" spc="-85" dirty="0">
                <a:solidFill>
                  <a:srgbClr val="0D5A56"/>
                </a:solidFill>
                <a:latin typeface="Arial"/>
                <a:cs typeface="Arial"/>
              </a:rPr>
              <a:t>op </a:t>
            </a:r>
            <a:r>
              <a:rPr sz="2200" spc="-65" dirty="0">
                <a:solidFill>
                  <a:srgbClr val="0D5A56"/>
                </a:solidFill>
                <a:latin typeface="Arial"/>
                <a:cs typeface="Arial"/>
              </a:rPr>
              <a:t>je </a:t>
            </a:r>
            <a:r>
              <a:rPr sz="2200" spc="-70" dirty="0">
                <a:solidFill>
                  <a:srgbClr val="0D5A56"/>
                </a:solidFill>
                <a:latin typeface="Arial"/>
                <a:cs typeface="Arial"/>
              </a:rPr>
              <a:t>taalgebruik/ </a:t>
            </a:r>
            <a:r>
              <a:rPr sz="2200" spc="-135" dirty="0">
                <a:solidFill>
                  <a:srgbClr val="0D5A56"/>
                </a:solidFill>
                <a:latin typeface="Arial"/>
                <a:cs typeface="Arial"/>
              </a:rPr>
              <a:t>kies </a:t>
            </a:r>
            <a:r>
              <a:rPr sz="2200" spc="-65" dirty="0">
                <a:solidFill>
                  <a:srgbClr val="0D5A56"/>
                </a:solidFill>
                <a:latin typeface="Arial"/>
                <a:cs typeface="Arial"/>
              </a:rPr>
              <a:t>je </a:t>
            </a:r>
            <a:r>
              <a:rPr sz="2200" spc="-85" dirty="0">
                <a:solidFill>
                  <a:srgbClr val="0D5A56"/>
                </a:solidFill>
                <a:latin typeface="Arial"/>
                <a:cs typeface="Arial"/>
              </a:rPr>
              <a:t>woorden</a:t>
            </a:r>
            <a:r>
              <a:rPr sz="2200" spc="-150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sz="2200" spc="-110" dirty="0">
                <a:solidFill>
                  <a:srgbClr val="0D5A56"/>
                </a:solidFill>
                <a:latin typeface="Arial"/>
                <a:cs typeface="Arial"/>
              </a:rPr>
              <a:t>zorgvuldig</a:t>
            </a:r>
            <a:endParaRPr sz="2200">
              <a:latin typeface="Arial"/>
              <a:cs typeface="Arial"/>
            </a:endParaRPr>
          </a:p>
          <a:p>
            <a:pPr marL="175260" marR="737870" indent="-163195">
              <a:lnSpc>
                <a:spcPct val="100000"/>
              </a:lnSpc>
              <a:buClr>
                <a:srgbClr val="FFFFFF"/>
              </a:buClr>
              <a:buSzPct val="95454"/>
              <a:buChar char="•"/>
              <a:tabLst>
                <a:tab pos="175895" algn="l"/>
              </a:tabLst>
            </a:pPr>
            <a:r>
              <a:rPr sz="2200" spc="-90" dirty="0">
                <a:solidFill>
                  <a:srgbClr val="0D5A56"/>
                </a:solidFill>
                <a:latin typeface="Arial"/>
                <a:cs typeface="Arial"/>
              </a:rPr>
              <a:t>Controleer </a:t>
            </a:r>
            <a:r>
              <a:rPr sz="2200" spc="-105" dirty="0">
                <a:solidFill>
                  <a:srgbClr val="0D5A56"/>
                </a:solidFill>
                <a:latin typeface="Arial"/>
                <a:cs typeface="Arial"/>
              </a:rPr>
              <a:t>media </a:t>
            </a:r>
            <a:r>
              <a:rPr sz="2200" spc="-114" dirty="0">
                <a:solidFill>
                  <a:srgbClr val="0D5A56"/>
                </a:solidFill>
                <a:latin typeface="Arial"/>
                <a:cs typeface="Arial"/>
              </a:rPr>
              <a:t>en </a:t>
            </a:r>
            <a:r>
              <a:rPr sz="2200" spc="-130" dirty="0">
                <a:solidFill>
                  <a:srgbClr val="0D5A56"/>
                </a:solidFill>
                <a:latin typeface="Arial"/>
                <a:cs typeface="Arial"/>
              </a:rPr>
              <a:t>spreek </a:t>
            </a:r>
            <a:r>
              <a:rPr sz="2200" spc="-65" dirty="0">
                <a:solidFill>
                  <a:srgbClr val="0D5A56"/>
                </a:solidFill>
                <a:latin typeface="Arial"/>
                <a:cs typeface="Arial"/>
              </a:rPr>
              <a:t>je kritisch </a:t>
            </a:r>
            <a:r>
              <a:rPr sz="2200" dirty="0">
                <a:solidFill>
                  <a:srgbClr val="0D5A56"/>
                </a:solidFill>
                <a:latin typeface="Arial"/>
                <a:cs typeface="Arial"/>
              </a:rPr>
              <a:t>uit</a:t>
            </a:r>
            <a:r>
              <a:rPr sz="2200" spc="-150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sz="2200" spc="-95" dirty="0">
                <a:solidFill>
                  <a:srgbClr val="0D5A56"/>
                </a:solidFill>
                <a:latin typeface="Arial"/>
                <a:cs typeface="Arial"/>
              </a:rPr>
              <a:t>over  stigmatiserend</a:t>
            </a:r>
            <a:r>
              <a:rPr sz="2200" spc="-70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sz="2200" spc="-85" dirty="0">
                <a:solidFill>
                  <a:srgbClr val="0D5A56"/>
                </a:solidFill>
                <a:latin typeface="Arial"/>
                <a:cs typeface="Arial"/>
              </a:rPr>
              <a:t>materiaal</a:t>
            </a:r>
            <a:endParaRPr sz="2200">
              <a:latin typeface="Arial"/>
              <a:cs typeface="Arial"/>
            </a:endParaRPr>
          </a:p>
          <a:p>
            <a:pPr marL="175260" marR="5080" indent="-163195">
              <a:lnSpc>
                <a:spcPct val="100000"/>
              </a:lnSpc>
              <a:buClr>
                <a:srgbClr val="FFFFFF"/>
              </a:buClr>
              <a:buSzPct val="95454"/>
              <a:buChar char="•"/>
              <a:tabLst>
                <a:tab pos="175895" algn="l"/>
              </a:tabLst>
            </a:pPr>
            <a:r>
              <a:rPr sz="2200" spc="-185" dirty="0">
                <a:solidFill>
                  <a:srgbClr val="0D5A56"/>
                </a:solidFill>
                <a:latin typeface="Arial"/>
                <a:cs typeface="Arial"/>
              </a:rPr>
              <a:t>Reageer </a:t>
            </a:r>
            <a:r>
              <a:rPr sz="2200" spc="-55" dirty="0">
                <a:solidFill>
                  <a:srgbClr val="0D5A56"/>
                </a:solidFill>
                <a:latin typeface="Arial"/>
                <a:cs typeface="Arial"/>
              </a:rPr>
              <a:t>direct </a:t>
            </a:r>
            <a:r>
              <a:rPr sz="2200" spc="-85" dirty="0">
                <a:solidFill>
                  <a:srgbClr val="0D5A56"/>
                </a:solidFill>
                <a:latin typeface="Arial"/>
                <a:cs typeface="Arial"/>
              </a:rPr>
              <a:t>op </a:t>
            </a:r>
            <a:r>
              <a:rPr sz="2200" spc="-95" dirty="0">
                <a:solidFill>
                  <a:srgbClr val="0D5A56"/>
                </a:solidFill>
                <a:latin typeface="Arial"/>
                <a:cs typeface="Arial"/>
              </a:rPr>
              <a:t>stigmatiserend </a:t>
            </a:r>
            <a:r>
              <a:rPr sz="2200" spc="-85" dirty="0">
                <a:solidFill>
                  <a:srgbClr val="0D5A56"/>
                </a:solidFill>
                <a:latin typeface="Arial"/>
                <a:cs typeface="Arial"/>
              </a:rPr>
              <a:t>materiaal </a:t>
            </a:r>
            <a:r>
              <a:rPr sz="2200" spc="-60" dirty="0">
                <a:solidFill>
                  <a:srgbClr val="0D5A56"/>
                </a:solidFill>
                <a:latin typeface="Arial"/>
                <a:cs typeface="Arial"/>
              </a:rPr>
              <a:t>door </a:t>
            </a:r>
            <a:r>
              <a:rPr sz="2200" spc="-125" dirty="0">
                <a:solidFill>
                  <a:srgbClr val="0D5A56"/>
                </a:solidFill>
                <a:latin typeface="Arial"/>
                <a:cs typeface="Arial"/>
              </a:rPr>
              <a:t>een  </a:t>
            </a:r>
            <a:r>
              <a:rPr sz="2200" spc="-60" dirty="0">
                <a:solidFill>
                  <a:srgbClr val="0D5A56"/>
                </a:solidFill>
                <a:latin typeface="Arial"/>
                <a:cs typeface="Arial"/>
              </a:rPr>
              <a:t>bericht </a:t>
            </a:r>
            <a:r>
              <a:rPr sz="2200" spc="-30" dirty="0">
                <a:solidFill>
                  <a:srgbClr val="0D5A56"/>
                </a:solidFill>
                <a:latin typeface="Arial"/>
                <a:cs typeface="Arial"/>
              </a:rPr>
              <a:t>te </a:t>
            </a:r>
            <a:r>
              <a:rPr sz="2200" spc="-85" dirty="0">
                <a:solidFill>
                  <a:srgbClr val="0D5A56"/>
                </a:solidFill>
                <a:latin typeface="Arial"/>
                <a:cs typeface="Arial"/>
              </a:rPr>
              <a:t>sturen </a:t>
            </a:r>
            <a:r>
              <a:rPr sz="2200" spc="-110" dirty="0">
                <a:solidFill>
                  <a:srgbClr val="0D5A56"/>
                </a:solidFill>
                <a:latin typeface="Arial"/>
                <a:cs typeface="Arial"/>
              </a:rPr>
              <a:t>naar </a:t>
            </a:r>
            <a:r>
              <a:rPr sz="2200" spc="-114" dirty="0">
                <a:solidFill>
                  <a:srgbClr val="0D5A56"/>
                </a:solidFill>
                <a:latin typeface="Arial"/>
                <a:cs typeface="Arial"/>
              </a:rPr>
              <a:t>de</a:t>
            </a:r>
            <a:r>
              <a:rPr sz="2200" spc="-260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sz="2200" spc="-85" dirty="0">
                <a:solidFill>
                  <a:srgbClr val="0D5A56"/>
                </a:solidFill>
                <a:latin typeface="Arial"/>
                <a:cs typeface="Arial"/>
              </a:rPr>
              <a:t>redactie</a:t>
            </a:r>
            <a:endParaRPr sz="2200">
              <a:latin typeface="Arial"/>
              <a:cs typeface="Arial"/>
            </a:endParaRPr>
          </a:p>
          <a:p>
            <a:pPr marL="175260" indent="-163195">
              <a:lnSpc>
                <a:spcPct val="100000"/>
              </a:lnSpc>
              <a:buClr>
                <a:srgbClr val="FFFFFF"/>
              </a:buClr>
              <a:buSzPct val="95454"/>
              <a:buChar char="•"/>
              <a:tabLst>
                <a:tab pos="175895" algn="l"/>
              </a:tabLst>
            </a:pPr>
            <a:r>
              <a:rPr sz="2200" spc="-170" dirty="0">
                <a:solidFill>
                  <a:srgbClr val="0D5A56"/>
                </a:solidFill>
                <a:latin typeface="Arial"/>
                <a:cs typeface="Arial"/>
              </a:rPr>
              <a:t>Spreek </a:t>
            </a:r>
            <a:r>
              <a:rPr sz="2200" spc="-65" dirty="0">
                <a:solidFill>
                  <a:srgbClr val="0D5A56"/>
                </a:solidFill>
                <a:latin typeface="Arial"/>
                <a:cs typeface="Arial"/>
              </a:rPr>
              <a:t>je </a:t>
            </a:r>
            <a:r>
              <a:rPr sz="2200" spc="-100" dirty="0">
                <a:solidFill>
                  <a:srgbClr val="0D5A56"/>
                </a:solidFill>
                <a:latin typeface="Arial"/>
                <a:cs typeface="Arial"/>
              </a:rPr>
              <a:t>tegenover </a:t>
            </a:r>
            <a:r>
              <a:rPr sz="2200" spc="-85" dirty="0">
                <a:solidFill>
                  <a:srgbClr val="0D5A56"/>
                </a:solidFill>
                <a:latin typeface="Arial"/>
                <a:cs typeface="Arial"/>
              </a:rPr>
              <a:t>vrienden, </a:t>
            </a:r>
            <a:r>
              <a:rPr sz="2200" spc="-70" dirty="0">
                <a:solidFill>
                  <a:srgbClr val="0D5A56"/>
                </a:solidFill>
                <a:latin typeface="Arial"/>
                <a:cs typeface="Arial"/>
              </a:rPr>
              <a:t>familie </a:t>
            </a:r>
            <a:r>
              <a:rPr sz="2200" spc="-114" dirty="0">
                <a:solidFill>
                  <a:srgbClr val="0D5A56"/>
                </a:solidFill>
                <a:latin typeface="Arial"/>
                <a:cs typeface="Arial"/>
              </a:rPr>
              <a:t>en </a:t>
            </a:r>
            <a:r>
              <a:rPr sz="2200" spc="-140" dirty="0">
                <a:solidFill>
                  <a:srgbClr val="0D5A56"/>
                </a:solidFill>
                <a:latin typeface="Arial"/>
                <a:cs typeface="Arial"/>
              </a:rPr>
              <a:t>collega’s</a:t>
            </a:r>
            <a:r>
              <a:rPr sz="2200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sz="2200" spc="5" dirty="0">
                <a:solidFill>
                  <a:srgbClr val="0D5A56"/>
                </a:solidFill>
                <a:latin typeface="Arial"/>
                <a:cs typeface="Arial"/>
              </a:rPr>
              <a:t>uit</a:t>
            </a:r>
            <a:endParaRPr sz="2200">
              <a:latin typeface="Arial"/>
              <a:cs typeface="Arial"/>
            </a:endParaRPr>
          </a:p>
          <a:p>
            <a:pPr marL="175260">
              <a:lnSpc>
                <a:spcPct val="100000"/>
              </a:lnSpc>
              <a:spcBef>
                <a:spcPts val="5"/>
              </a:spcBef>
            </a:pPr>
            <a:r>
              <a:rPr sz="2200" spc="-95" dirty="0">
                <a:solidFill>
                  <a:srgbClr val="0D5A56"/>
                </a:solidFill>
                <a:latin typeface="Arial"/>
                <a:cs typeface="Arial"/>
              </a:rPr>
              <a:t>over</a:t>
            </a:r>
            <a:r>
              <a:rPr sz="2200" spc="-110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sz="2200" spc="-90" dirty="0">
                <a:solidFill>
                  <a:srgbClr val="0D5A56"/>
                </a:solidFill>
                <a:latin typeface="Arial"/>
                <a:cs typeface="Arial"/>
              </a:rPr>
              <a:t>stigmatisering</a:t>
            </a:r>
            <a:endParaRPr sz="220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0" y="1635251"/>
            <a:ext cx="332740" cy="4197350"/>
          </a:xfrm>
          <a:custGeom>
            <a:avLst/>
            <a:gdLst/>
            <a:ahLst/>
            <a:cxnLst/>
            <a:rect l="l" t="t" r="r" b="b"/>
            <a:pathLst>
              <a:path w="332740" h="4197350">
                <a:moveTo>
                  <a:pt x="332231" y="0"/>
                </a:moveTo>
                <a:lnTo>
                  <a:pt x="0" y="0"/>
                </a:lnTo>
                <a:lnTo>
                  <a:pt x="0" y="4197096"/>
                </a:lnTo>
                <a:lnTo>
                  <a:pt x="332231" y="4197096"/>
                </a:lnTo>
                <a:lnTo>
                  <a:pt x="332231" y="0"/>
                </a:lnTo>
                <a:close/>
              </a:path>
            </a:pathLst>
          </a:custGeom>
          <a:solidFill>
            <a:srgbClr val="0D5A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107947" y="245363"/>
            <a:ext cx="1087120" cy="1087120"/>
          </a:xfrm>
          <a:custGeom>
            <a:avLst/>
            <a:gdLst/>
            <a:ahLst/>
            <a:cxnLst/>
            <a:rect l="l" t="t" r="r" b="b"/>
            <a:pathLst>
              <a:path w="1087120" h="1087120">
                <a:moveTo>
                  <a:pt x="543306" y="0"/>
                </a:moveTo>
                <a:lnTo>
                  <a:pt x="496421" y="1993"/>
                </a:lnTo>
                <a:lnTo>
                  <a:pt x="450645" y="7867"/>
                </a:lnTo>
                <a:lnTo>
                  <a:pt x="406141" y="17456"/>
                </a:lnTo>
                <a:lnTo>
                  <a:pt x="363072" y="30599"/>
                </a:lnTo>
                <a:lnTo>
                  <a:pt x="321599" y="47132"/>
                </a:lnTo>
                <a:lnTo>
                  <a:pt x="281888" y="66892"/>
                </a:lnTo>
                <a:lnTo>
                  <a:pt x="244100" y="89716"/>
                </a:lnTo>
                <a:lnTo>
                  <a:pt x="208398" y="115442"/>
                </a:lnTo>
                <a:lnTo>
                  <a:pt x="174946" y="143907"/>
                </a:lnTo>
                <a:lnTo>
                  <a:pt x="143907" y="174946"/>
                </a:lnTo>
                <a:lnTo>
                  <a:pt x="115442" y="208398"/>
                </a:lnTo>
                <a:lnTo>
                  <a:pt x="89716" y="244100"/>
                </a:lnTo>
                <a:lnTo>
                  <a:pt x="66892" y="281888"/>
                </a:lnTo>
                <a:lnTo>
                  <a:pt x="47132" y="321599"/>
                </a:lnTo>
                <a:lnTo>
                  <a:pt x="30599" y="363072"/>
                </a:lnTo>
                <a:lnTo>
                  <a:pt x="17456" y="406141"/>
                </a:lnTo>
                <a:lnTo>
                  <a:pt x="7867" y="450645"/>
                </a:lnTo>
                <a:lnTo>
                  <a:pt x="1993" y="496421"/>
                </a:lnTo>
                <a:lnTo>
                  <a:pt x="0" y="543305"/>
                </a:lnTo>
                <a:lnTo>
                  <a:pt x="1993" y="590190"/>
                </a:lnTo>
                <a:lnTo>
                  <a:pt x="7867" y="635966"/>
                </a:lnTo>
                <a:lnTo>
                  <a:pt x="17456" y="680470"/>
                </a:lnTo>
                <a:lnTo>
                  <a:pt x="30599" y="723539"/>
                </a:lnTo>
                <a:lnTo>
                  <a:pt x="47132" y="765012"/>
                </a:lnTo>
                <a:lnTo>
                  <a:pt x="66892" y="804723"/>
                </a:lnTo>
                <a:lnTo>
                  <a:pt x="89716" y="842511"/>
                </a:lnTo>
                <a:lnTo>
                  <a:pt x="115442" y="878213"/>
                </a:lnTo>
                <a:lnTo>
                  <a:pt x="143907" y="911665"/>
                </a:lnTo>
                <a:lnTo>
                  <a:pt x="174946" y="942704"/>
                </a:lnTo>
                <a:lnTo>
                  <a:pt x="208398" y="971169"/>
                </a:lnTo>
                <a:lnTo>
                  <a:pt x="244100" y="996895"/>
                </a:lnTo>
                <a:lnTo>
                  <a:pt x="281888" y="1019719"/>
                </a:lnTo>
                <a:lnTo>
                  <a:pt x="321599" y="1039479"/>
                </a:lnTo>
                <a:lnTo>
                  <a:pt x="363072" y="1056012"/>
                </a:lnTo>
                <a:lnTo>
                  <a:pt x="406141" y="1069155"/>
                </a:lnTo>
                <a:lnTo>
                  <a:pt x="450645" y="1078744"/>
                </a:lnTo>
                <a:lnTo>
                  <a:pt x="496421" y="1084618"/>
                </a:lnTo>
                <a:lnTo>
                  <a:pt x="543306" y="1086611"/>
                </a:lnTo>
                <a:lnTo>
                  <a:pt x="590190" y="1084618"/>
                </a:lnTo>
                <a:lnTo>
                  <a:pt x="635966" y="1078744"/>
                </a:lnTo>
                <a:lnTo>
                  <a:pt x="680470" y="1069155"/>
                </a:lnTo>
                <a:lnTo>
                  <a:pt x="723539" y="1056012"/>
                </a:lnTo>
                <a:lnTo>
                  <a:pt x="765012" y="1039479"/>
                </a:lnTo>
                <a:lnTo>
                  <a:pt x="804723" y="1019719"/>
                </a:lnTo>
                <a:lnTo>
                  <a:pt x="842511" y="996895"/>
                </a:lnTo>
                <a:lnTo>
                  <a:pt x="878213" y="971169"/>
                </a:lnTo>
                <a:lnTo>
                  <a:pt x="911665" y="942704"/>
                </a:lnTo>
                <a:lnTo>
                  <a:pt x="942704" y="911665"/>
                </a:lnTo>
                <a:lnTo>
                  <a:pt x="971169" y="878213"/>
                </a:lnTo>
                <a:lnTo>
                  <a:pt x="996895" y="842511"/>
                </a:lnTo>
                <a:lnTo>
                  <a:pt x="1019719" y="804723"/>
                </a:lnTo>
                <a:lnTo>
                  <a:pt x="1039479" y="765012"/>
                </a:lnTo>
                <a:lnTo>
                  <a:pt x="1056012" y="723539"/>
                </a:lnTo>
                <a:lnTo>
                  <a:pt x="1069155" y="680470"/>
                </a:lnTo>
                <a:lnTo>
                  <a:pt x="1078744" y="635966"/>
                </a:lnTo>
                <a:lnTo>
                  <a:pt x="1084618" y="590190"/>
                </a:lnTo>
                <a:lnTo>
                  <a:pt x="1086612" y="543305"/>
                </a:lnTo>
                <a:lnTo>
                  <a:pt x="1084618" y="496421"/>
                </a:lnTo>
                <a:lnTo>
                  <a:pt x="1078744" y="450645"/>
                </a:lnTo>
                <a:lnTo>
                  <a:pt x="1069155" y="406141"/>
                </a:lnTo>
                <a:lnTo>
                  <a:pt x="1056012" y="363072"/>
                </a:lnTo>
                <a:lnTo>
                  <a:pt x="1039479" y="321599"/>
                </a:lnTo>
                <a:lnTo>
                  <a:pt x="1019719" y="281888"/>
                </a:lnTo>
                <a:lnTo>
                  <a:pt x="996895" y="244100"/>
                </a:lnTo>
                <a:lnTo>
                  <a:pt x="971169" y="208398"/>
                </a:lnTo>
                <a:lnTo>
                  <a:pt x="942704" y="174946"/>
                </a:lnTo>
                <a:lnTo>
                  <a:pt x="911665" y="143907"/>
                </a:lnTo>
                <a:lnTo>
                  <a:pt x="878213" y="115442"/>
                </a:lnTo>
                <a:lnTo>
                  <a:pt x="842511" y="89716"/>
                </a:lnTo>
                <a:lnTo>
                  <a:pt x="804723" y="66892"/>
                </a:lnTo>
                <a:lnTo>
                  <a:pt x="765012" y="47132"/>
                </a:lnTo>
                <a:lnTo>
                  <a:pt x="723539" y="30599"/>
                </a:lnTo>
                <a:lnTo>
                  <a:pt x="680470" y="17456"/>
                </a:lnTo>
                <a:lnTo>
                  <a:pt x="635966" y="7867"/>
                </a:lnTo>
                <a:lnTo>
                  <a:pt x="590190" y="1993"/>
                </a:lnTo>
                <a:lnTo>
                  <a:pt x="543306" y="0"/>
                </a:lnTo>
                <a:close/>
              </a:path>
            </a:pathLst>
          </a:custGeom>
          <a:solidFill>
            <a:srgbClr val="F8C7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>
            <a:spLocks noGrp="1"/>
          </p:cNvSpPr>
          <p:nvPr>
            <p:ph type="title"/>
          </p:nvPr>
        </p:nvSpPr>
        <p:spPr>
          <a:xfrm>
            <a:off x="1388744" y="133299"/>
            <a:ext cx="508634" cy="1169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0" dirty="0">
                <a:solidFill>
                  <a:srgbClr val="FFFFFF"/>
                </a:solidFill>
              </a:rPr>
              <a:t>1</a:t>
            </a:r>
            <a:endParaRPr sz="7500"/>
          </a:p>
        </p:txBody>
      </p:sp>
      <p:sp>
        <p:nvSpPr>
          <p:cNvPr id="38" name="object 3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5" dirty="0"/>
              <a:t>Toolkit </a:t>
            </a:r>
            <a:r>
              <a:rPr spc="-25" dirty="0"/>
              <a:t>met </a:t>
            </a:r>
            <a:r>
              <a:rPr spc="-50" dirty="0"/>
              <a:t>‘Anti-stigma </a:t>
            </a:r>
            <a:r>
              <a:rPr spc="-25" dirty="0"/>
              <a:t>activiteiten’ </a:t>
            </a:r>
            <a:r>
              <a:rPr spc="-45" dirty="0"/>
              <a:t>voor</a:t>
            </a:r>
            <a:r>
              <a:rPr spc="-155" dirty="0"/>
              <a:t> </a:t>
            </a:r>
            <a:r>
              <a:rPr spc="-55" dirty="0"/>
              <a:t>hulpverleners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2439670" y="168986"/>
            <a:ext cx="3936365" cy="1254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840"/>
              </a:lnSpc>
              <a:spcBef>
                <a:spcPts val="100"/>
              </a:spcBef>
            </a:pPr>
            <a:r>
              <a:rPr sz="4500" spc="-555" dirty="0">
                <a:solidFill>
                  <a:srgbClr val="0D5A56"/>
                </a:solidFill>
                <a:latin typeface="Arial"/>
                <a:cs typeface="Arial"/>
              </a:rPr>
              <a:t>STIGMATISERING</a:t>
            </a:r>
            <a:endParaRPr sz="4500">
              <a:latin typeface="Arial"/>
              <a:cs typeface="Arial"/>
            </a:endParaRPr>
          </a:p>
          <a:p>
            <a:pPr marL="12700">
              <a:lnSpc>
                <a:spcPts val="4840"/>
              </a:lnSpc>
            </a:pPr>
            <a:r>
              <a:rPr sz="4500" b="1" dirty="0">
                <a:solidFill>
                  <a:srgbClr val="2DBAE0"/>
                </a:solidFill>
                <a:latin typeface="Carlito"/>
                <a:cs typeface="Carlito"/>
              </a:rPr>
              <a:t>UIT</a:t>
            </a:r>
            <a:r>
              <a:rPr sz="4500" b="1" spc="-15" dirty="0">
                <a:solidFill>
                  <a:srgbClr val="2DBAE0"/>
                </a:solidFill>
                <a:latin typeface="Carlito"/>
                <a:cs typeface="Carlito"/>
              </a:rPr>
              <a:t> </a:t>
            </a:r>
            <a:r>
              <a:rPr sz="4500" b="1" spc="-10" dirty="0">
                <a:solidFill>
                  <a:srgbClr val="2DBAE0"/>
                </a:solidFill>
                <a:latin typeface="Carlito"/>
                <a:cs typeface="Carlito"/>
              </a:rPr>
              <a:t>BANNEN</a:t>
            </a:r>
            <a:endParaRPr sz="45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7599045" cy="6858000"/>
            <a:chOff x="0" y="0"/>
            <a:chExt cx="7599045" cy="6858000"/>
          </a:xfrm>
        </p:grpSpPr>
        <p:sp>
          <p:nvSpPr>
            <p:cNvPr id="3" name="object 3"/>
            <p:cNvSpPr/>
            <p:nvPr/>
          </p:nvSpPr>
          <p:spPr>
            <a:xfrm>
              <a:off x="333756" y="1635251"/>
              <a:ext cx="7265034" cy="4197350"/>
            </a:xfrm>
            <a:custGeom>
              <a:avLst/>
              <a:gdLst/>
              <a:ahLst/>
              <a:cxnLst/>
              <a:rect l="l" t="t" r="r" b="b"/>
              <a:pathLst>
                <a:path w="7265034" h="4197350">
                  <a:moveTo>
                    <a:pt x="0" y="4197096"/>
                  </a:moveTo>
                  <a:lnTo>
                    <a:pt x="7264908" y="4197096"/>
                  </a:lnTo>
                  <a:lnTo>
                    <a:pt x="7264908" y="0"/>
                  </a:lnTo>
                  <a:lnTo>
                    <a:pt x="0" y="0"/>
                  </a:lnTo>
                  <a:lnTo>
                    <a:pt x="0" y="4197096"/>
                  </a:lnTo>
                  <a:close/>
                </a:path>
              </a:pathLst>
            </a:custGeom>
            <a:solidFill>
              <a:srgbClr val="2DBA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334010" cy="6858000"/>
            </a:xfrm>
            <a:custGeom>
              <a:avLst/>
              <a:gdLst/>
              <a:ahLst/>
              <a:cxnLst/>
              <a:rect l="l" t="t" r="r" b="b"/>
              <a:pathLst>
                <a:path w="334010" h="6858000">
                  <a:moveTo>
                    <a:pt x="333756" y="5832348"/>
                  </a:moveTo>
                  <a:lnTo>
                    <a:pt x="0" y="5832348"/>
                  </a:lnTo>
                  <a:lnTo>
                    <a:pt x="0" y="6858000"/>
                  </a:lnTo>
                  <a:lnTo>
                    <a:pt x="333756" y="6858000"/>
                  </a:lnTo>
                  <a:lnTo>
                    <a:pt x="333756" y="5832348"/>
                  </a:lnTo>
                  <a:close/>
                </a:path>
                <a:path w="334010" h="6858000">
                  <a:moveTo>
                    <a:pt x="333756" y="0"/>
                  </a:moveTo>
                  <a:lnTo>
                    <a:pt x="0" y="0"/>
                  </a:lnTo>
                  <a:lnTo>
                    <a:pt x="0" y="1635252"/>
                  </a:lnTo>
                  <a:lnTo>
                    <a:pt x="333756" y="1635252"/>
                  </a:lnTo>
                  <a:lnTo>
                    <a:pt x="333756" y="0"/>
                  </a:lnTo>
                  <a:close/>
                </a:path>
              </a:pathLst>
            </a:custGeom>
            <a:solidFill>
              <a:srgbClr val="F8C7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7797863" y="1905380"/>
            <a:ext cx="466090" cy="242570"/>
          </a:xfrm>
          <a:custGeom>
            <a:avLst/>
            <a:gdLst/>
            <a:ahLst/>
            <a:cxnLst/>
            <a:rect l="l" t="t" r="r" b="b"/>
            <a:pathLst>
              <a:path w="466090" h="242569">
                <a:moveTo>
                  <a:pt x="73888" y="218389"/>
                </a:moveTo>
                <a:lnTo>
                  <a:pt x="70332" y="214845"/>
                </a:lnTo>
                <a:lnTo>
                  <a:pt x="31623" y="214845"/>
                </a:lnTo>
                <a:lnTo>
                  <a:pt x="31623" y="137426"/>
                </a:lnTo>
                <a:lnTo>
                  <a:pt x="28397" y="134200"/>
                </a:lnTo>
                <a:lnTo>
                  <a:pt x="3556" y="134200"/>
                </a:lnTo>
                <a:lnTo>
                  <a:pt x="0" y="137426"/>
                </a:lnTo>
                <a:lnTo>
                  <a:pt x="0" y="238391"/>
                </a:lnTo>
                <a:lnTo>
                  <a:pt x="3556" y="241947"/>
                </a:lnTo>
                <a:lnTo>
                  <a:pt x="70332" y="241947"/>
                </a:lnTo>
                <a:lnTo>
                  <a:pt x="73888" y="238391"/>
                </a:lnTo>
                <a:lnTo>
                  <a:pt x="73888" y="218389"/>
                </a:lnTo>
                <a:close/>
              </a:path>
              <a:path w="466090" h="242569">
                <a:moveTo>
                  <a:pt x="91313" y="3225"/>
                </a:moveTo>
                <a:lnTo>
                  <a:pt x="87757" y="0"/>
                </a:lnTo>
                <a:lnTo>
                  <a:pt x="3556" y="0"/>
                </a:lnTo>
                <a:lnTo>
                  <a:pt x="0" y="3225"/>
                </a:lnTo>
                <a:lnTo>
                  <a:pt x="0" y="22898"/>
                </a:lnTo>
                <a:lnTo>
                  <a:pt x="3556" y="26454"/>
                </a:lnTo>
                <a:lnTo>
                  <a:pt x="30010" y="26454"/>
                </a:lnTo>
                <a:lnTo>
                  <a:pt x="30010" y="101942"/>
                </a:lnTo>
                <a:lnTo>
                  <a:pt x="33553" y="105486"/>
                </a:lnTo>
                <a:lnTo>
                  <a:pt x="57759" y="105486"/>
                </a:lnTo>
                <a:lnTo>
                  <a:pt x="60985" y="101942"/>
                </a:lnTo>
                <a:lnTo>
                  <a:pt x="60985" y="26454"/>
                </a:lnTo>
                <a:lnTo>
                  <a:pt x="87757" y="26454"/>
                </a:lnTo>
                <a:lnTo>
                  <a:pt x="91313" y="22898"/>
                </a:lnTo>
                <a:lnTo>
                  <a:pt x="91313" y="3225"/>
                </a:lnTo>
                <a:close/>
              </a:path>
              <a:path w="466090" h="242569">
                <a:moveTo>
                  <a:pt x="183248" y="237426"/>
                </a:moveTo>
                <a:lnTo>
                  <a:pt x="180670" y="230644"/>
                </a:lnTo>
                <a:lnTo>
                  <a:pt x="178244" y="223227"/>
                </a:lnTo>
                <a:lnTo>
                  <a:pt x="170014" y="198069"/>
                </a:lnTo>
                <a:lnTo>
                  <a:pt x="158610" y="163233"/>
                </a:lnTo>
                <a:lnTo>
                  <a:pt x="151638" y="141935"/>
                </a:lnTo>
                <a:lnTo>
                  <a:pt x="149694" y="136448"/>
                </a:lnTo>
                <a:lnTo>
                  <a:pt x="146151" y="134200"/>
                </a:lnTo>
                <a:lnTo>
                  <a:pt x="140017" y="134200"/>
                </a:lnTo>
                <a:lnTo>
                  <a:pt x="140017" y="198069"/>
                </a:lnTo>
                <a:lnTo>
                  <a:pt x="124218" y="198069"/>
                </a:lnTo>
                <a:lnTo>
                  <a:pt x="127762" y="183235"/>
                </a:lnTo>
                <a:lnTo>
                  <a:pt x="129692" y="175806"/>
                </a:lnTo>
                <a:lnTo>
                  <a:pt x="131953" y="163233"/>
                </a:lnTo>
                <a:lnTo>
                  <a:pt x="132283" y="163233"/>
                </a:lnTo>
                <a:lnTo>
                  <a:pt x="134861" y="175806"/>
                </a:lnTo>
                <a:lnTo>
                  <a:pt x="136791" y="183235"/>
                </a:lnTo>
                <a:lnTo>
                  <a:pt x="140017" y="198069"/>
                </a:lnTo>
                <a:lnTo>
                  <a:pt x="140017" y="134200"/>
                </a:lnTo>
                <a:lnTo>
                  <a:pt x="118084" y="134200"/>
                </a:lnTo>
                <a:lnTo>
                  <a:pt x="114858" y="136448"/>
                </a:lnTo>
                <a:lnTo>
                  <a:pt x="112928" y="141935"/>
                </a:lnTo>
                <a:lnTo>
                  <a:pt x="83566" y="230644"/>
                </a:lnTo>
                <a:lnTo>
                  <a:pt x="81305" y="237426"/>
                </a:lnTo>
                <a:lnTo>
                  <a:pt x="84531" y="241947"/>
                </a:lnTo>
                <a:lnTo>
                  <a:pt x="109372" y="241947"/>
                </a:lnTo>
                <a:lnTo>
                  <a:pt x="113245" y="239039"/>
                </a:lnTo>
                <a:lnTo>
                  <a:pt x="114528" y="233553"/>
                </a:lnTo>
                <a:lnTo>
                  <a:pt x="116801" y="223227"/>
                </a:lnTo>
                <a:lnTo>
                  <a:pt x="147447" y="223227"/>
                </a:lnTo>
                <a:lnTo>
                  <a:pt x="149694" y="233553"/>
                </a:lnTo>
                <a:lnTo>
                  <a:pt x="151320" y="239039"/>
                </a:lnTo>
                <a:lnTo>
                  <a:pt x="154863" y="241947"/>
                </a:lnTo>
                <a:lnTo>
                  <a:pt x="179705" y="241947"/>
                </a:lnTo>
                <a:lnTo>
                  <a:pt x="183248" y="237426"/>
                </a:lnTo>
                <a:close/>
              </a:path>
              <a:path w="466090" h="242569">
                <a:moveTo>
                  <a:pt x="200025" y="3225"/>
                </a:moveTo>
                <a:lnTo>
                  <a:pt x="196799" y="0"/>
                </a:lnTo>
                <a:lnTo>
                  <a:pt x="172605" y="0"/>
                </a:lnTo>
                <a:lnTo>
                  <a:pt x="169062" y="3225"/>
                </a:lnTo>
                <a:lnTo>
                  <a:pt x="169062" y="40005"/>
                </a:lnTo>
                <a:lnTo>
                  <a:pt x="138404" y="40005"/>
                </a:lnTo>
                <a:lnTo>
                  <a:pt x="138404" y="3225"/>
                </a:lnTo>
                <a:lnTo>
                  <a:pt x="135178" y="0"/>
                </a:lnTo>
                <a:lnTo>
                  <a:pt x="110667" y="0"/>
                </a:lnTo>
                <a:lnTo>
                  <a:pt x="107442" y="3225"/>
                </a:lnTo>
                <a:lnTo>
                  <a:pt x="107442" y="101942"/>
                </a:lnTo>
                <a:lnTo>
                  <a:pt x="110667" y="105486"/>
                </a:lnTo>
                <a:lnTo>
                  <a:pt x="135178" y="105486"/>
                </a:lnTo>
                <a:lnTo>
                  <a:pt x="138404" y="101942"/>
                </a:lnTo>
                <a:lnTo>
                  <a:pt x="138404" y="66459"/>
                </a:lnTo>
                <a:lnTo>
                  <a:pt x="169062" y="66459"/>
                </a:lnTo>
                <a:lnTo>
                  <a:pt x="169062" y="101942"/>
                </a:lnTo>
                <a:lnTo>
                  <a:pt x="172605" y="105486"/>
                </a:lnTo>
                <a:lnTo>
                  <a:pt x="196799" y="105486"/>
                </a:lnTo>
                <a:lnTo>
                  <a:pt x="200025" y="101942"/>
                </a:lnTo>
                <a:lnTo>
                  <a:pt x="200025" y="66459"/>
                </a:lnTo>
                <a:lnTo>
                  <a:pt x="200025" y="40005"/>
                </a:lnTo>
                <a:lnTo>
                  <a:pt x="200025" y="3225"/>
                </a:lnTo>
                <a:close/>
              </a:path>
              <a:path w="466090" h="242569">
                <a:moveTo>
                  <a:pt x="282295" y="209042"/>
                </a:moveTo>
                <a:lnTo>
                  <a:pt x="265849" y="185483"/>
                </a:lnTo>
                <a:lnTo>
                  <a:pt x="271170" y="181051"/>
                </a:lnTo>
                <a:lnTo>
                  <a:pt x="274993" y="175361"/>
                </a:lnTo>
                <a:lnTo>
                  <a:pt x="275424" y="174193"/>
                </a:lnTo>
                <a:lnTo>
                  <a:pt x="277317" y="169024"/>
                </a:lnTo>
                <a:lnTo>
                  <a:pt x="278104" y="162585"/>
                </a:lnTo>
                <a:lnTo>
                  <a:pt x="277431" y="159677"/>
                </a:lnTo>
                <a:lnTo>
                  <a:pt x="275221" y="150114"/>
                </a:lnTo>
                <a:lnTo>
                  <a:pt x="267169" y="141249"/>
                </a:lnTo>
                <a:lnTo>
                  <a:pt x="254825" y="135953"/>
                </a:lnTo>
                <a:lnTo>
                  <a:pt x="250685" y="135496"/>
                </a:lnTo>
                <a:lnTo>
                  <a:pt x="250685" y="203873"/>
                </a:lnTo>
                <a:lnTo>
                  <a:pt x="250685" y="211937"/>
                </a:lnTo>
                <a:lnTo>
                  <a:pt x="247459" y="216458"/>
                </a:lnTo>
                <a:lnTo>
                  <a:pt x="230035" y="216458"/>
                </a:lnTo>
                <a:lnTo>
                  <a:pt x="230035" y="199351"/>
                </a:lnTo>
                <a:lnTo>
                  <a:pt x="247777" y="199351"/>
                </a:lnTo>
                <a:lnTo>
                  <a:pt x="250685" y="203873"/>
                </a:lnTo>
                <a:lnTo>
                  <a:pt x="250685" y="135496"/>
                </a:lnTo>
                <a:lnTo>
                  <a:pt x="246494" y="135039"/>
                </a:lnTo>
                <a:lnTo>
                  <a:pt x="246494" y="163233"/>
                </a:lnTo>
                <a:lnTo>
                  <a:pt x="246494" y="169684"/>
                </a:lnTo>
                <a:lnTo>
                  <a:pt x="244551" y="174193"/>
                </a:lnTo>
                <a:lnTo>
                  <a:pt x="230035" y="174193"/>
                </a:lnTo>
                <a:lnTo>
                  <a:pt x="230035" y="159677"/>
                </a:lnTo>
                <a:lnTo>
                  <a:pt x="244551" y="159677"/>
                </a:lnTo>
                <a:lnTo>
                  <a:pt x="246494" y="163233"/>
                </a:lnTo>
                <a:lnTo>
                  <a:pt x="246494" y="135039"/>
                </a:lnTo>
                <a:lnTo>
                  <a:pt x="239064" y="134200"/>
                </a:lnTo>
                <a:lnTo>
                  <a:pt x="201637" y="134200"/>
                </a:lnTo>
                <a:lnTo>
                  <a:pt x="198424" y="137426"/>
                </a:lnTo>
                <a:lnTo>
                  <a:pt x="198424" y="238391"/>
                </a:lnTo>
                <a:lnTo>
                  <a:pt x="201637" y="241947"/>
                </a:lnTo>
                <a:lnTo>
                  <a:pt x="238417" y="241947"/>
                </a:lnTo>
                <a:lnTo>
                  <a:pt x="254800" y="240334"/>
                </a:lnTo>
                <a:lnTo>
                  <a:pt x="268833" y="234924"/>
                </a:lnTo>
                <a:lnTo>
                  <a:pt x="278612" y="224790"/>
                </a:lnTo>
                <a:lnTo>
                  <a:pt x="280568" y="216458"/>
                </a:lnTo>
                <a:lnTo>
                  <a:pt x="282295" y="209042"/>
                </a:lnTo>
                <a:close/>
              </a:path>
              <a:path w="466090" h="242569">
                <a:moveTo>
                  <a:pt x="293916" y="82257"/>
                </a:moveTo>
                <a:lnTo>
                  <a:pt x="290690" y="79032"/>
                </a:lnTo>
                <a:lnTo>
                  <a:pt x="254558" y="79032"/>
                </a:lnTo>
                <a:lnTo>
                  <a:pt x="254558" y="65481"/>
                </a:lnTo>
                <a:lnTo>
                  <a:pt x="281012" y="65481"/>
                </a:lnTo>
                <a:lnTo>
                  <a:pt x="284238" y="62255"/>
                </a:lnTo>
                <a:lnTo>
                  <a:pt x="284238" y="42583"/>
                </a:lnTo>
                <a:lnTo>
                  <a:pt x="281012" y="39039"/>
                </a:lnTo>
                <a:lnTo>
                  <a:pt x="254558" y="39039"/>
                </a:lnTo>
                <a:lnTo>
                  <a:pt x="254558" y="26454"/>
                </a:lnTo>
                <a:lnTo>
                  <a:pt x="288747" y="26454"/>
                </a:lnTo>
                <a:lnTo>
                  <a:pt x="291973" y="22898"/>
                </a:lnTo>
                <a:lnTo>
                  <a:pt x="291973" y="3225"/>
                </a:lnTo>
                <a:lnTo>
                  <a:pt x="288747" y="0"/>
                </a:lnTo>
                <a:lnTo>
                  <a:pt x="227126" y="0"/>
                </a:lnTo>
                <a:lnTo>
                  <a:pt x="223583" y="3225"/>
                </a:lnTo>
                <a:lnTo>
                  <a:pt x="223583" y="101942"/>
                </a:lnTo>
                <a:lnTo>
                  <a:pt x="227126" y="105486"/>
                </a:lnTo>
                <a:lnTo>
                  <a:pt x="290690" y="105486"/>
                </a:lnTo>
                <a:lnTo>
                  <a:pt x="293916" y="101942"/>
                </a:lnTo>
                <a:lnTo>
                  <a:pt x="293916" y="82257"/>
                </a:lnTo>
                <a:close/>
              </a:path>
              <a:path w="466090" h="242569">
                <a:moveTo>
                  <a:pt x="372948" y="218389"/>
                </a:moveTo>
                <a:lnTo>
                  <a:pt x="369404" y="214845"/>
                </a:lnTo>
                <a:lnTo>
                  <a:pt x="332625" y="214845"/>
                </a:lnTo>
                <a:lnTo>
                  <a:pt x="332625" y="200977"/>
                </a:lnTo>
                <a:lnTo>
                  <a:pt x="359397" y="200977"/>
                </a:lnTo>
                <a:lnTo>
                  <a:pt x="362953" y="197751"/>
                </a:lnTo>
                <a:lnTo>
                  <a:pt x="362953" y="177419"/>
                </a:lnTo>
                <a:lnTo>
                  <a:pt x="359397" y="174193"/>
                </a:lnTo>
                <a:lnTo>
                  <a:pt x="332625" y="174193"/>
                </a:lnTo>
                <a:lnTo>
                  <a:pt x="332625" y="160972"/>
                </a:lnTo>
                <a:lnTo>
                  <a:pt x="367474" y="160972"/>
                </a:lnTo>
                <a:lnTo>
                  <a:pt x="371017" y="157746"/>
                </a:lnTo>
                <a:lnTo>
                  <a:pt x="371017" y="137426"/>
                </a:lnTo>
                <a:lnTo>
                  <a:pt x="367474" y="134200"/>
                </a:lnTo>
                <a:lnTo>
                  <a:pt x="304558" y="134200"/>
                </a:lnTo>
                <a:lnTo>
                  <a:pt x="301015" y="137426"/>
                </a:lnTo>
                <a:lnTo>
                  <a:pt x="301015" y="238391"/>
                </a:lnTo>
                <a:lnTo>
                  <a:pt x="304558" y="241947"/>
                </a:lnTo>
                <a:lnTo>
                  <a:pt x="369404" y="241947"/>
                </a:lnTo>
                <a:lnTo>
                  <a:pt x="372948" y="238391"/>
                </a:lnTo>
                <a:lnTo>
                  <a:pt x="372948" y="218389"/>
                </a:lnTo>
                <a:close/>
              </a:path>
              <a:path w="466090" h="242569">
                <a:moveTo>
                  <a:pt x="465543" y="218389"/>
                </a:moveTo>
                <a:lnTo>
                  <a:pt x="462318" y="214845"/>
                </a:lnTo>
                <a:lnTo>
                  <a:pt x="423595" y="214845"/>
                </a:lnTo>
                <a:lnTo>
                  <a:pt x="423595" y="137426"/>
                </a:lnTo>
                <a:lnTo>
                  <a:pt x="420382" y="134200"/>
                </a:lnTo>
                <a:lnTo>
                  <a:pt x="395211" y="134200"/>
                </a:lnTo>
                <a:lnTo>
                  <a:pt x="391985" y="137426"/>
                </a:lnTo>
                <a:lnTo>
                  <a:pt x="391985" y="238391"/>
                </a:lnTo>
                <a:lnTo>
                  <a:pt x="395211" y="241947"/>
                </a:lnTo>
                <a:lnTo>
                  <a:pt x="462318" y="241947"/>
                </a:lnTo>
                <a:lnTo>
                  <a:pt x="465543" y="238391"/>
                </a:lnTo>
                <a:lnTo>
                  <a:pt x="465543" y="218389"/>
                </a:lnTo>
                <a:close/>
              </a:path>
            </a:pathLst>
          </a:custGeom>
          <a:solidFill>
            <a:srgbClr val="55C8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797875" y="1645669"/>
            <a:ext cx="593725" cy="26670"/>
          </a:xfrm>
          <a:custGeom>
            <a:avLst/>
            <a:gdLst/>
            <a:ahLst/>
            <a:cxnLst/>
            <a:rect l="l" t="t" r="r" b="b"/>
            <a:pathLst>
              <a:path w="593725" h="26669">
                <a:moveTo>
                  <a:pt x="589737" y="0"/>
                </a:moveTo>
                <a:lnTo>
                  <a:pt x="3548" y="0"/>
                </a:lnTo>
                <a:lnTo>
                  <a:pt x="0" y="3266"/>
                </a:lnTo>
                <a:lnTo>
                  <a:pt x="0" y="22910"/>
                </a:lnTo>
                <a:lnTo>
                  <a:pt x="3548" y="26134"/>
                </a:lnTo>
                <a:lnTo>
                  <a:pt x="589737" y="26134"/>
                </a:lnTo>
                <a:lnTo>
                  <a:pt x="593305" y="22910"/>
                </a:lnTo>
                <a:lnTo>
                  <a:pt x="593305" y="3266"/>
                </a:lnTo>
                <a:close/>
              </a:path>
            </a:pathLst>
          </a:custGeom>
          <a:solidFill>
            <a:srgbClr val="1F61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797875" y="1765046"/>
            <a:ext cx="592455" cy="111125"/>
          </a:xfrm>
          <a:custGeom>
            <a:avLst/>
            <a:gdLst/>
            <a:ahLst/>
            <a:cxnLst/>
            <a:rect l="l" t="t" r="r" b="b"/>
            <a:pathLst>
              <a:path w="592454" h="111125">
                <a:moveTo>
                  <a:pt x="40648" y="1938"/>
                </a:moveTo>
                <a:lnTo>
                  <a:pt x="3548" y="1938"/>
                </a:lnTo>
                <a:lnTo>
                  <a:pt x="0" y="5162"/>
                </a:lnTo>
                <a:lnTo>
                  <a:pt x="0" y="105810"/>
                </a:lnTo>
                <a:lnTo>
                  <a:pt x="3548" y="109357"/>
                </a:lnTo>
                <a:lnTo>
                  <a:pt x="40004" y="109357"/>
                </a:lnTo>
                <a:lnTo>
                  <a:pt x="56388" y="107759"/>
                </a:lnTo>
                <a:lnTo>
                  <a:pt x="70413" y="102381"/>
                </a:lnTo>
                <a:lnTo>
                  <a:pt x="80203" y="92347"/>
                </a:lnTo>
                <a:lnTo>
                  <a:pt x="82205" y="83875"/>
                </a:lnTo>
                <a:lnTo>
                  <a:pt x="31617" y="83875"/>
                </a:lnTo>
                <a:lnTo>
                  <a:pt x="31617" y="66776"/>
                </a:lnTo>
                <a:lnTo>
                  <a:pt x="81755" y="66776"/>
                </a:lnTo>
                <a:lnTo>
                  <a:pt x="80373" y="63309"/>
                </a:lnTo>
                <a:lnTo>
                  <a:pt x="75306" y="57361"/>
                </a:lnTo>
                <a:lnTo>
                  <a:pt x="67426" y="53227"/>
                </a:lnTo>
                <a:lnTo>
                  <a:pt x="67426" y="52905"/>
                </a:lnTo>
                <a:lnTo>
                  <a:pt x="72694" y="48514"/>
                </a:lnTo>
                <a:lnTo>
                  <a:pt x="76420" y="42945"/>
                </a:lnTo>
                <a:lnTo>
                  <a:pt x="76892" y="41613"/>
                </a:lnTo>
                <a:lnTo>
                  <a:pt x="31617" y="41613"/>
                </a:lnTo>
                <a:lnTo>
                  <a:pt x="31617" y="27097"/>
                </a:lnTo>
                <a:lnTo>
                  <a:pt x="78632" y="27097"/>
                </a:lnTo>
                <a:lnTo>
                  <a:pt x="76536" y="17860"/>
                </a:lnTo>
                <a:lnTo>
                  <a:pt x="68597" y="8994"/>
                </a:lnTo>
                <a:lnTo>
                  <a:pt x="56362" y="3697"/>
                </a:lnTo>
                <a:lnTo>
                  <a:pt x="40648" y="1938"/>
                </a:lnTo>
                <a:close/>
              </a:path>
              <a:path w="592454" h="111125">
                <a:moveTo>
                  <a:pt x="81755" y="66776"/>
                </a:moveTo>
                <a:lnTo>
                  <a:pt x="49362" y="66776"/>
                </a:lnTo>
                <a:lnTo>
                  <a:pt x="52264" y="71294"/>
                </a:lnTo>
                <a:lnTo>
                  <a:pt x="52264" y="79358"/>
                </a:lnTo>
                <a:lnTo>
                  <a:pt x="49040" y="83875"/>
                </a:lnTo>
                <a:lnTo>
                  <a:pt x="82205" y="83875"/>
                </a:lnTo>
                <a:lnTo>
                  <a:pt x="83882" y="76779"/>
                </a:lnTo>
                <a:lnTo>
                  <a:pt x="83081" y="70104"/>
                </a:lnTo>
                <a:lnTo>
                  <a:pt x="81755" y="66776"/>
                </a:lnTo>
                <a:close/>
              </a:path>
              <a:path w="592454" h="111125">
                <a:moveTo>
                  <a:pt x="78632" y="27097"/>
                </a:moveTo>
                <a:lnTo>
                  <a:pt x="46134" y="27097"/>
                </a:lnTo>
                <a:lnTo>
                  <a:pt x="48068" y="30648"/>
                </a:lnTo>
                <a:lnTo>
                  <a:pt x="48068" y="37422"/>
                </a:lnTo>
                <a:lnTo>
                  <a:pt x="46134" y="41613"/>
                </a:lnTo>
                <a:lnTo>
                  <a:pt x="76892" y="41613"/>
                </a:lnTo>
                <a:lnTo>
                  <a:pt x="78633" y="36711"/>
                </a:lnTo>
                <a:lnTo>
                  <a:pt x="79364" y="30325"/>
                </a:lnTo>
                <a:lnTo>
                  <a:pt x="78632" y="27097"/>
                </a:lnTo>
                <a:close/>
              </a:path>
              <a:path w="592454" h="111125">
                <a:moveTo>
                  <a:pt x="160987" y="1938"/>
                </a:moveTo>
                <a:lnTo>
                  <a:pt x="98400" y="1938"/>
                </a:lnTo>
                <a:lnTo>
                  <a:pt x="94849" y="5162"/>
                </a:lnTo>
                <a:lnTo>
                  <a:pt x="94849" y="105810"/>
                </a:lnTo>
                <a:lnTo>
                  <a:pt x="98400" y="109357"/>
                </a:lnTo>
                <a:lnTo>
                  <a:pt x="162922" y="109357"/>
                </a:lnTo>
                <a:lnTo>
                  <a:pt x="166473" y="105810"/>
                </a:lnTo>
                <a:lnTo>
                  <a:pt x="166473" y="85810"/>
                </a:lnTo>
                <a:lnTo>
                  <a:pt x="162922" y="82259"/>
                </a:lnTo>
                <a:lnTo>
                  <a:pt x="126467" y="82259"/>
                </a:lnTo>
                <a:lnTo>
                  <a:pt x="126467" y="68710"/>
                </a:lnTo>
                <a:lnTo>
                  <a:pt x="153245" y="68710"/>
                </a:lnTo>
                <a:lnTo>
                  <a:pt x="156792" y="65164"/>
                </a:lnTo>
                <a:lnTo>
                  <a:pt x="156792" y="45163"/>
                </a:lnTo>
                <a:lnTo>
                  <a:pt x="153245" y="41613"/>
                </a:lnTo>
                <a:lnTo>
                  <a:pt x="126467" y="41613"/>
                </a:lnTo>
                <a:lnTo>
                  <a:pt x="126467" y="28709"/>
                </a:lnTo>
                <a:lnTo>
                  <a:pt x="160987" y="28709"/>
                </a:lnTo>
                <a:lnTo>
                  <a:pt x="164538" y="25163"/>
                </a:lnTo>
                <a:lnTo>
                  <a:pt x="164538" y="5162"/>
                </a:lnTo>
                <a:lnTo>
                  <a:pt x="160987" y="1938"/>
                </a:lnTo>
                <a:close/>
              </a:path>
              <a:path w="592454" h="111125">
                <a:moveTo>
                  <a:pt x="318425" y="0"/>
                </a:moveTo>
                <a:lnTo>
                  <a:pt x="295313" y="4259"/>
                </a:lnTo>
                <a:lnTo>
                  <a:pt x="277494" y="15928"/>
                </a:lnTo>
                <a:lnTo>
                  <a:pt x="266026" y="33343"/>
                </a:lnTo>
                <a:lnTo>
                  <a:pt x="261968" y="54839"/>
                </a:lnTo>
                <a:lnTo>
                  <a:pt x="266026" y="76948"/>
                </a:lnTo>
                <a:lnTo>
                  <a:pt x="277494" y="94762"/>
                </a:lnTo>
                <a:lnTo>
                  <a:pt x="295313" y="106648"/>
                </a:lnTo>
                <a:lnTo>
                  <a:pt x="318425" y="110973"/>
                </a:lnTo>
                <a:lnTo>
                  <a:pt x="341725" y="106648"/>
                </a:lnTo>
                <a:lnTo>
                  <a:pt x="359641" y="94762"/>
                </a:lnTo>
                <a:lnTo>
                  <a:pt x="367716" y="82259"/>
                </a:lnTo>
                <a:lnTo>
                  <a:pt x="318425" y="82259"/>
                </a:lnTo>
                <a:lnTo>
                  <a:pt x="308707" y="80198"/>
                </a:lnTo>
                <a:lnTo>
                  <a:pt x="301166" y="74478"/>
                </a:lnTo>
                <a:lnTo>
                  <a:pt x="296287" y="65793"/>
                </a:lnTo>
                <a:lnTo>
                  <a:pt x="294554" y="54839"/>
                </a:lnTo>
                <a:lnTo>
                  <a:pt x="296287" y="44497"/>
                </a:lnTo>
                <a:lnTo>
                  <a:pt x="301166" y="36210"/>
                </a:lnTo>
                <a:lnTo>
                  <a:pt x="308707" y="30705"/>
                </a:lnTo>
                <a:lnTo>
                  <a:pt x="318425" y="28709"/>
                </a:lnTo>
                <a:lnTo>
                  <a:pt x="368085" y="28709"/>
                </a:lnTo>
                <a:lnTo>
                  <a:pt x="359641" y="15928"/>
                </a:lnTo>
                <a:lnTo>
                  <a:pt x="341725" y="4259"/>
                </a:lnTo>
                <a:lnTo>
                  <a:pt x="318425" y="0"/>
                </a:lnTo>
                <a:close/>
              </a:path>
              <a:path w="592454" h="111125">
                <a:moveTo>
                  <a:pt x="198413" y="1938"/>
                </a:moveTo>
                <a:lnTo>
                  <a:pt x="170664" y="1938"/>
                </a:lnTo>
                <a:lnTo>
                  <a:pt x="167762" y="6774"/>
                </a:lnTo>
                <a:lnTo>
                  <a:pt x="171636" y="13548"/>
                </a:lnTo>
                <a:lnTo>
                  <a:pt x="200339" y="65793"/>
                </a:lnTo>
                <a:lnTo>
                  <a:pt x="200348" y="105810"/>
                </a:lnTo>
                <a:lnTo>
                  <a:pt x="203572" y="109357"/>
                </a:lnTo>
                <a:lnTo>
                  <a:pt x="228415" y="109357"/>
                </a:lnTo>
                <a:lnTo>
                  <a:pt x="231966" y="105810"/>
                </a:lnTo>
                <a:lnTo>
                  <a:pt x="231975" y="65793"/>
                </a:lnTo>
                <a:lnTo>
                  <a:pt x="245614" y="40968"/>
                </a:lnTo>
                <a:lnTo>
                  <a:pt x="216155" y="40968"/>
                </a:lnTo>
                <a:lnTo>
                  <a:pt x="213576" y="31292"/>
                </a:lnTo>
                <a:lnTo>
                  <a:pt x="210025" y="23228"/>
                </a:lnTo>
                <a:lnTo>
                  <a:pt x="204217" y="9035"/>
                </a:lnTo>
                <a:lnTo>
                  <a:pt x="201960" y="4195"/>
                </a:lnTo>
                <a:lnTo>
                  <a:pt x="198413" y="1938"/>
                </a:lnTo>
                <a:close/>
              </a:path>
              <a:path w="592454" h="111125">
                <a:moveTo>
                  <a:pt x="368085" y="28709"/>
                </a:moveTo>
                <a:lnTo>
                  <a:pt x="318425" y="28709"/>
                </a:lnTo>
                <a:lnTo>
                  <a:pt x="328331" y="30705"/>
                </a:lnTo>
                <a:lnTo>
                  <a:pt x="335969" y="36210"/>
                </a:lnTo>
                <a:lnTo>
                  <a:pt x="340884" y="44497"/>
                </a:lnTo>
                <a:lnTo>
                  <a:pt x="342624" y="54839"/>
                </a:lnTo>
                <a:lnTo>
                  <a:pt x="340875" y="65809"/>
                </a:lnTo>
                <a:lnTo>
                  <a:pt x="335969" y="74478"/>
                </a:lnTo>
                <a:lnTo>
                  <a:pt x="328331" y="80198"/>
                </a:lnTo>
                <a:lnTo>
                  <a:pt x="318425" y="82259"/>
                </a:lnTo>
                <a:lnTo>
                  <a:pt x="367716" y="82259"/>
                </a:lnTo>
                <a:lnTo>
                  <a:pt x="371146" y="76948"/>
                </a:lnTo>
                <a:lnTo>
                  <a:pt x="375209" y="54839"/>
                </a:lnTo>
                <a:lnTo>
                  <a:pt x="371146" y="33343"/>
                </a:lnTo>
                <a:lnTo>
                  <a:pt x="368085" y="28709"/>
                </a:lnTo>
                <a:close/>
              </a:path>
              <a:path w="592454" h="111125">
                <a:moveTo>
                  <a:pt x="261323" y="1938"/>
                </a:moveTo>
                <a:lnTo>
                  <a:pt x="233578" y="1938"/>
                </a:lnTo>
                <a:lnTo>
                  <a:pt x="230350" y="4195"/>
                </a:lnTo>
                <a:lnTo>
                  <a:pt x="228093" y="9035"/>
                </a:lnTo>
                <a:lnTo>
                  <a:pt x="222285" y="23228"/>
                </a:lnTo>
                <a:lnTo>
                  <a:pt x="218738" y="31292"/>
                </a:lnTo>
                <a:lnTo>
                  <a:pt x="216155" y="40968"/>
                </a:lnTo>
                <a:lnTo>
                  <a:pt x="245614" y="40968"/>
                </a:lnTo>
                <a:lnTo>
                  <a:pt x="260678" y="13548"/>
                </a:lnTo>
                <a:lnTo>
                  <a:pt x="264547" y="6774"/>
                </a:lnTo>
                <a:lnTo>
                  <a:pt x="261323" y="1938"/>
                </a:lnTo>
                <a:close/>
              </a:path>
              <a:path w="592454" h="111125">
                <a:moveTo>
                  <a:pt x="416827" y="1938"/>
                </a:moveTo>
                <a:lnTo>
                  <a:pt x="390694" y="1938"/>
                </a:lnTo>
                <a:lnTo>
                  <a:pt x="387143" y="5162"/>
                </a:lnTo>
                <a:lnTo>
                  <a:pt x="387143" y="105810"/>
                </a:lnTo>
                <a:lnTo>
                  <a:pt x="390694" y="109357"/>
                </a:lnTo>
                <a:lnTo>
                  <a:pt x="415537" y="109357"/>
                </a:lnTo>
                <a:lnTo>
                  <a:pt x="418761" y="105810"/>
                </a:lnTo>
                <a:lnTo>
                  <a:pt x="418695" y="60647"/>
                </a:lnTo>
                <a:lnTo>
                  <a:pt x="417472" y="48710"/>
                </a:lnTo>
                <a:lnTo>
                  <a:pt x="443852" y="48710"/>
                </a:lnTo>
                <a:lnTo>
                  <a:pt x="440694" y="42907"/>
                </a:lnTo>
                <a:lnTo>
                  <a:pt x="422940" y="8386"/>
                </a:lnTo>
                <a:lnTo>
                  <a:pt x="420373" y="3872"/>
                </a:lnTo>
                <a:lnTo>
                  <a:pt x="416827" y="1938"/>
                </a:lnTo>
                <a:close/>
              </a:path>
              <a:path w="592454" h="111125">
                <a:moveTo>
                  <a:pt x="443852" y="48710"/>
                </a:moveTo>
                <a:lnTo>
                  <a:pt x="417794" y="48710"/>
                </a:lnTo>
                <a:lnTo>
                  <a:pt x="422295" y="60647"/>
                </a:lnTo>
                <a:lnTo>
                  <a:pt x="426809" y="68388"/>
                </a:lnTo>
                <a:lnTo>
                  <a:pt x="444563" y="102582"/>
                </a:lnTo>
                <a:lnTo>
                  <a:pt x="447143" y="107422"/>
                </a:lnTo>
                <a:lnTo>
                  <a:pt x="450711" y="109357"/>
                </a:lnTo>
                <a:lnTo>
                  <a:pt x="476848" y="109357"/>
                </a:lnTo>
                <a:lnTo>
                  <a:pt x="480373" y="105810"/>
                </a:lnTo>
                <a:lnTo>
                  <a:pt x="480373" y="62581"/>
                </a:lnTo>
                <a:lnTo>
                  <a:pt x="449722" y="62581"/>
                </a:lnTo>
                <a:lnTo>
                  <a:pt x="444907" y="50648"/>
                </a:lnTo>
                <a:lnTo>
                  <a:pt x="443852" y="48710"/>
                </a:lnTo>
                <a:close/>
              </a:path>
              <a:path w="592454" h="111125">
                <a:moveTo>
                  <a:pt x="476848" y="1938"/>
                </a:moveTo>
                <a:lnTo>
                  <a:pt x="452000" y="1938"/>
                </a:lnTo>
                <a:lnTo>
                  <a:pt x="448776" y="5162"/>
                </a:lnTo>
                <a:lnTo>
                  <a:pt x="448842" y="50648"/>
                </a:lnTo>
                <a:lnTo>
                  <a:pt x="450066" y="62581"/>
                </a:lnTo>
                <a:lnTo>
                  <a:pt x="480373" y="62581"/>
                </a:lnTo>
                <a:lnTo>
                  <a:pt x="480373" y="5162"/>
                </a:lnTo>
                <a:lnTo>
                  <a:pt x="476848" y="1938"/>
                </a:lnTo>
                <a:close/>
              </a:path>
              <a:path w="592454" h="111125">
                <a:moveTo>
                  <a:pt x="535872" y="1938"/>
                </a:moveTo>
                <a:lnTo>
                  <a:pt x="500062" y="1938"/>
                </a:lnTo>
                <a:lnTo>
                  <a:pt x="496838" y="5162"/>
                </a:lnTo>
                <a:lnTo>
                  <a:pt x="496838" y="105810"/>
                </a:lnTo>
                <a:lnTo>
                  <a:pt x="500062" y="109357"/>
                </a:lnTo>
                <a:lnTo>
                  <a:pt x="535872" y="109357"/>
                </a:lnTo>
                <a:lnTo>
                  <a:pt x="559207" y="105652"/>
                </a:lnTo>
                <a:lnTo>
                  <a:pt x="576888" y="94961"/>
                </a:lnTo>
                <a:lnTo>
                  <a:pt x="585243" y="82259"/>
                </a:lnTo>
                <a:lnTo>
                  <a:pt x="528134" y="82259"/>
                </a:lnTo>
                <a:lnTo>
                  <a:pt x="528134" y="28709"/>
                </a:lnTo>
                <a:lnTo>
                  <a:pt x="585428" y="28709"/>
                </a:lnTo>
                <a:lnTo>
                  <a:pt x="576888" y="15969"/>
                </a:lnTo>
                <a:lnTo>
                  <a:pt x="559207" y="5536"/>
                </a:lnTo>
                <a:lnTo>
                  <a:pt x="535872" y="1938"/>
                </a:lnTo>
                <a:close/>
              </a:path>
              <a:path w="592454" h="111125">
                <a:moveTo>
                  <a:pt x="585428" y="28709"/>
                </a:moveTo>
                <a:lnTo>
                  <a:pt x="534926" y="28709"/>
                </a:lnTo>
                <a:lnTo>
                  <a:pt x="545138" y="30348"/>
                </a:lnTo>
                <a:lnTo>
                  <a:pt x="552852" y="35283"/>
                </a:lnTo>
                <a:lnTo>
                  <a:pt x="557729" y="43544"/>
                </a:lnTo>
                <a:lnTo>
                  <a:pt x="559430" y="55162"/>
                </a:lnTo>
                <a:lnTo>
                  <a:pt x="557777" y="67017"/>
                </a:lnTo>
                <a:lnTo>
                  <a:pt x="552981" y="75485"/>
                </a:lnTo>
                <a:lnTo>
                  <a:pt x="545284" y="80566"/>
                </a:lnTo>
                <a:lnTo>
                  <a:pt x="534926" y="82259"/>
                </a:lnTo>
                <a:lnTo>
                  <a:pt x="585243" y="82259"/>
                </a:lnTo>
                <a:lnTo>
                  <a:pt x="588097" y="77919"/>
                </a:lnTo>
                <a:lnTo>
                  <a:pt x="592015" y="55162"/>
                </a:lnTo>
                <a:lnTo>
                  <a:pt x="588097" y="32692"/>
                </a:lnTo>
                <a:lnTo>
                  <a:pt x="585428" y="28709"/>
                </a:lnTo>
                <a:close/>
              </a:path>
            </a:pathLst>
          </a:custGeom>
          <a:solidFill>
            <a:srgbClr val="1F61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799041" y="5859626"/>
            <a:ext cx="1019331" cy="7212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20955" y="431554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20955" y="3575649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20955" y="2720389"/>
            <a:ext cx="84696" cy="1762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20955" y="2435274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20955" y="716669"/>
            <a:ext cx="84696" cy="1762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20955" y="3860097"/>
            <a:ext cx="84696" cy="1762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20955" y="1571929"/>
            <a:ext cx="84696" cy="1756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20955" y="4715358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20955" y="6128905"/>
            <a:ext cx="84696" cy="17630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20955" y="0"/>
            <a:ext cx="85090" cy="38735"/>
          </a:xfrm>
          <a:custGeom>
            <a:avLst/>
            <a:gdLst/>
            <a:ahLst/>
            <a:cxnLst/>
            <a:rect l="l" t="t" r="r" b="b"/>
            <a:pathLst>
              <a:path w="85090" h="38735">
                <a:moveTo>
                  <a:pt x="84696" y="0"/>
                </a:moveTo>
                <a:lnTo>
                  <a:pt x="0" y="0"/>
                </a:lnTo>
                <a:lnTo>
                  <a:pt x="0" y="7674"/>
                </a:lnTo>
                <a:lnTo>
                  <a:pt x="1980" y="20623"/>
                </a:lnTo>
                <a:lnTo>
                  <a:pt x="7842" y="30260"/>
                </a:lnTo>
                <a:lnTo>
                  <a:pt x="17468" y="36271"/>
                </a:lnTo>
                <a:lnTo>
                  <a:pt x="30740" y="38344"/>
                </a:lnTo>
                <a:lnTo>
                  <a:pt x="53956" y="38344"/>
                </a:lnTo>
                <a:lnTo>
                  <a:pt x="67492" y="36271"/>
                </a:lnTo>
                <a:lnTo>
                  <a:pt x="77088" y="30260"/>
                </a:lnTo>
                <a:lnTo>
                  <a:pt x="82804" y="20623"/>
                </a:lnTo>
                <a:lnTo>
                  <a:pt x="84696" y="7674"/>
                </a:lnTo>
                <a:lnTo>
                  <a:pt x="84696" y="0"/>
                </a:lnTo>
                <a:close/>
              </a:path>
            </a:pathLst>
          </a:custGeom>
          <a:solidFill>
            <a:srgbClr val="1F61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20955" y="3005420"/>
            <a:ext cx="84696" cy="17635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20955" y="1001700"/>
            <a:ext cx="84696" cy="17635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20955" y="4145212"/>
            <a:ext cx="84696" cy="1762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20955" y="5559367"/>
            <a:ext cx="84696" cy="17626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20955" y="1856377"/>
            <a:ext cx="84696" cy="1762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20955" y="4999806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20955" y="6413986"/>
            <a:ext cx="84696" cy="1763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20955" y="147106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20955" y="1286815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20955" y="3290535"/>
            <a:ext cx="84696" cy="17626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20955" y="4430243"/>
            <a:ext cx="84696" cy="17635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20955" y="5844482"/>
            <a:ext cx="84696" cy="17563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20955" y="2141409"/>
            <a:ext cx="84696" cy="17635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20955" y="5284921"/>
            <a:ext cx="84696" cy="1762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1153769" y="1813941"/>
            <a:ext cx="5885180" cy="3378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5260" marR="60325" indent="-163195">
              <a:lnSpc>
                <a:spcPct val="100000"/>
              </a:lnSpc>
              <a:spcBef>
                <a:spcPts val="95"/>
              </a:spcBef>
              <a:buClr>
                <a:srgbClr val="FFFFFF"/>
              </a:buClr>
              <a:buSzPct val="95454"/>
              <a:buChar char="•"/>
              <a:tabLst>
                <a:tab pos="175895" algn="l"/>
              </a:tabLst>
            </a:pPr>
            <a:r>
              <a:rPr sz="2200" spc="-195" dirty="0">
                <a:solidFill>
                  <a:srgbClr val="0D5A56"/>
                </a:solidFill>
                <a:latin typeface="Arial"/>
                <a:cs typeface="Arial"/>
              </a:rPr>
              <a:t>Wees </a:t>
            </a:r>
            <a:r>
              <a:rPr sz="2200" spc="-65" dirty="0">
                <a:solidFill>
                  <a:srgbClr val="0D5A56"/>
                </a:solidFill>
                <a:latin typeface="Arial"/>
                <a:cs typeface="Arial"/>
              </a:rPr>
              <a:t>je </a:t>
            </a:r>
            <a:r>
              <a:rPr sz="2200" spc="-95" dirty="0">
                <a:solidFill>
                  <a:srgbClr val="0D5A56"/>
                </a:solidFill>
                <a:latin typeface="Arial"/>
                <a:cs typeface="Arial"/>
              </a:rPr>
              <a:t>bewust </a:t>
            </a:r>
            <a:r>
              <a:rPr sz="2200" spc="-150" dirty="0">
                <a:solidFill>
                  <a:srgbClr val="0D5A56"/>
                </a:solidFill>
                <a:latin typeface="Arial"/>
                <a:cs typeface="Arial"/>
              </a:rPr>
              <a:t>van </a:t>
            </a:r>
            <a:r>
              <a:rPr sz="2200" spc="-65" dirty="0">
                <a:solidFill>
                  <a:srgbClr val="0D5A56"/>
                </a:solidFill>
                <a:latin typeface="Arial"/>
                <a:cs typeface="Arial"/>
              </a:rPr>
              <a:t>je </a:t>
            </a:r>
            <a:r>
              <a:rPr sz="2200" spc="-120" dirty="0">
                <a:solidFill>
                  <a:srgbClr val="0D5A56"/>
                </a:solidFill>
                <a:latin typeface="Arial"/>
                <a:cs typeface="Arial"/>
              </a:rPr>
              <a:t>eigen </a:t>
            </a:r>
            <a:r>
              <a:rPr sz="2200" spc="-60" dirty="0">
                <a:solidFill>
                  <a:srgbClr val="0D5A56"/>
                </a:solidFill>
                <a:latin typeface="Arial"/>
                <a:cs typeface="Arial"/>
              </a:rPr>
              <a:t>attitudes </a:t>
            </a:r>
            <a:r>
              <a:rPr sz="2200" spc="-114" dirty="0">
                <a:solidFill>
                  <a:srgbClr val="0D5A56"/>
                </a:solidFill>
                <a:latin typeface="Arial"/>
                <a:cs typeface="Arial"/>
              </a:rPr>
              <a:t>en </a:t>
            </a:r>
            <a:r>
              <a:rPr sz="2200" spc="-85" dirty="0">
                <a:solidFill>
                  <a:srgbClr val="0D5A56"/>
                </a:solidFill>
                <a:latin typeface="Arial"/>
                <a:cs typeface="Arial"/>
              </a:rPr>
              <a:t>oordelen  </a:t>
            </a:r>
            <a:r>
              <a:rPr sz="2200" spc="-114" dirty="0">
                <a:solidFill>
                  <a:srgbClr val="0D5A56"/>
                </a:solidFill>
                <a:latin typeface="Arial"/>
                <a:cs typeface="Arial"/>
              </a:rPr>
              <a:t>en </a:t>
            </a:r>
            <a:r>
              <a:rPr sz="2200" spc="-135" dirty="0">
                <a:solidFill>
                  <a:srgbClr val="0D5A56"/>
                </a:solidFill>
                <a:latin typeface="Arial"/>
                <a:cs typeface="Arial"/>
              </a:rPr>
              <a:t>sta </a:t>
            </a:r>
            <a:r>
              <a:rPr sz="2200" spc="-105" dirty="0">
                <a:solidFill>
                  <a:srgbClr val="0D5A56"/>
                </a:solidFill>
                <a:latin typeface="Arial"/>
                <a:cs typeface="Arial"/>
              </a:rPr>
              <a:t>open </a:t>
            </a:r>
            <a:r>
              <a:rPr sz="2200" spc="-75" dirty="0">
                <a:solidFill>
                  <a:srgbClr val="0D5A56"/>
                </a:solidFill>
                <a:latin typeface="Arial"/>
                <a:cs typeface="Arial"/>
              </a:rPr>
              <a:t>voor </a:t>
            </a:r>
            <a:r>
              <a:rPr sz="2200" spc="-120" dirty="0">
                <a:solidFill>
                  <a:srgbClr val="0D5A56"/>
                </a:solidFill>
                <a:latin typeface="Arial"/>
                <a:cs typeface="Arial"/>
              </a:rPr>
              <a:t>feedback</a:t>
            </a:r>
            <a:r>
              <a:rPr sz="2200" spc="-105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sz="2200" spc="-85" dirty="0">
                <a:solidFill>
                  <a:srgbClr val="0D5A56"/>
                </a:solidFill>
                <a:latin typeface="Arial"/>
                <a:cs typeface="Arial"/>
              </a:rPr>
              <a:t>hierover</a:t>
            </a:r>
            <a:endParaRPr sz="2200">
              <a:latin typeface="Arial"/>
              <a:cs typeface="Arial"/>
            </a:endParaRPr>
          </a:p>
          <a:p>
            <a:pPr marL="175260" marR="350520" indent="-163195">
              <a:lnSpc>
                <a:spcPct val="100000"/>
              </a:lnSpc>
              <a:buClr>
                <a:srgbClr val="FFFFFF"/>
              </a:buClr>
              <a:buSzPct val="95454"/>
              <a:buChar char="•"/>
              <a:tabLst>
                <a:tab pos="175895" algn="l"/>
              </a:tabLst>
            </a:pPr>
            <a:r>
              <a:rPr sz="2200" spc="-145" dirty="0">
                <a:solidFill>
                  <a:srgbClr val="0D5A56"/>
                </a:solidFill>
                <a:latin typeface="Arial"/>
                <a:cs typeface="Arial"/>
              </a:rPr>
              <a:t>Steun </a:t>
            </a:r>
            <a:r>
              <a:rPr sz="2200" spc="-120" dirty="0">
                <a:solidFill>
                  <a:srgbClr val="0D5A56"/>
                </a:solidFill>
                <a:latin typeface="Arial"/>
                <a:cs typeface="Arial"/>
              </a:rPr>
              <a:t>organisaties </a:t>
            </a:r>
            <a:r>
              <a:rPr sz="2200" spc="-80" dirty="0">
                <a:solidFill>
                  <a:srgbClr val="0D5A56"/>
                </a:solidFill>
                <a:latin typeface="Arial"/>
                <a:cs typeface="Arial"/>
              </a:rPr>
              <a:t>die </a:t>
            </a:r>
            <a:r>
              <a:rPr sz="2200" spc="-90" dirty="0">
                <a:solidFill>
                  <a:srgbClr val="0D5A56"/>
                </a:solidFill>
                <a:latin typeface="Arial"/>
                <a:cs typeface="Arial"/>
              </a:rPr>
              <a:t>stigmatisering </a:t>
            </a:r>
            <a:r>
              <a:rPr sz="2200" spc="-70" dirty="0">
                <a:solidFill>
                  <a:srgbClr val="0D5A56"/>
                </a:solidFill>
                <a:latin typeface="Arial"/>
                <a:cs typeface="Arial"/>
              </a:rPr>
              <a:t>bestrijden.  </a:t>
            </a:r>
            <a:r>
              <a:rPr sz="2200" spc="-160" dirty="0">
                <a:solidFill>
                  <a:srgbClr val="0D5A56"/>
                </a:solidFill>
                <a:latin typeface="Arial"/>
                <a:cs typeface="Arial"/>
              </a:rPr>
              <a:t>Doe </a:t>
            </a:r>
            <a:r>
              <a:rPr sz="2200" spc="-125" dirty="0">
                <a:solidFill>
                  <a:srgbClr val="0D5A56"/>
                </a:solidFill>
                <a:latin typeface="Arial"/>
                <a:cs typeface="Arial"/>
              </a:rPr>
              <a:t>mee </a:t>
            </a:r>
            <a:r>
              <a:rPr sz="2200" spc="-155" dirty="0">
                <a:solidFill>
                  <a:srgbClr val="0D5A56"/>
                </a:solidFill>
                <a:latin typeface="Arial"/>
                <a:cs typeface="Arial"/>
              </a:rPr>
              <a:t>aan </a:t>
            </a:r>
            <a:r>
              <a:rPr sz="2200" spc="-85" dirty="0">
                <a:solidFill>
                  <a:srgbClr val="0D5A56"/>
                </a:solidFill>
                <a:latin typeface="Arial"/>
                <a:cs typeface="Arial"/>
              </a:rPr>
              <a:t>hun</a:t>
            </a:r>
            <a:r>
              <a:rPr sz="2200" spc="-15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sz="2200" spc="-160" dirty="0">
                <a:solidFill>
                  <a:srgbClr val="0D5A56"/>
                </a:solidFill>
                <a:latin typeface="Arial"/>
                <a:cs typeface="Arial"/>
              </a:rPr>
              <a:t>campagnes</a:t>
            </a:r>
            <a:endParaRPr sz="2200">
              <a:latin typeface="Arial"/>
              <a:cs typeface="Arial"/>
            </a:endParaRPr>
          </a:p>
          <a:p>
            <a:pPr marL="175260" marR="434340" indent="-163195">
              <a:lnSpc>
                <a:spcPct val="100000"/>
              </a:lnSpc>
              <a:spcBef>
                <a:spcPts val="5"/>
              </a:spcBef>
              <a:buClr>
                <a:srgbClr val="FFFFFF"/>
              </a:buClr>
              <a:buSzPct val="95454"/>
              <a:buChar char="•"/>
              <a:tabLst>
                <a:tab pos="175895" algn="l"/>
              </a:tabLst>
            </a:pPr>
            <a:r>
              <a:rPr sz="2200" spc="-160" dirty="0">
                <a:solidFill>
                  <a:srgbClr val="0D5A56"/>
                </a:solidFill>
                <a:latin typeface="Arial"/>
                <a:cs typeface="Arial"/>
              </a:rPr>
              <a:t>Vervang </a:t>
            </a:r>
            <a:r>
              <a:rPr sz="2200" spc="-80" dirty="0">
                <a:solidFill>
                  <a:srgbClr val="0D5A56"/>
                </a:solidFill>
                <a:latin typeface="Arial"/>
                <a:cs typeface="Arial"/>
              </a:rPr>
              <a:t>mythen </a:t>
            </a:r>
            <a:r>
              <a:rPr sz="2200" spc="-114" dirty="0">
                <a:solidFill>
                  <a:srgbClr val="0D5A56"/>
                </a:solidFill>
                <a:latin typeface="Arial"/>
                <a:cs typeface="Arial"/>
              </a:rPr>
              <a:t>en </a:t>
            </a:r>
            <a:r>
              <a:rPr sz="2200" spc="-95" dirty="0">
                <a:solidFill>
                  <a:srgbClr val="0D5A56"/>
                </a:solidFill>
                <a:latin typeface="Arial"/>
                <a:cs typeface="Arial"/>
              </a:rPr>
              <a:t>misvattingen </a:t>
            </a:r>
            <a:r>
              <a:rPr sz="2200" spc="-60" dirty="0">
                <a:solidFill>
                  <a:srgbClr val="0D5A56"/>
                </a:solidFill>
                <a:latin typeface="Arial"/>
                <a:cs typeface="Arial"/>
              </a:rPr>
              <a:t>door feitelijke  informatie. </a:t>
            </a:r>
            <a:r>
              <a:rPr sz="2200" spc="-125" dirty="0">
                <a:solidFill>
                  <a:srgbClr val="0D5A56"/>
                </a:solidFill>
                <a:latin typeface="Arial"/>
                <a:cs typeface="Arial"/>
              </a:rPr>
              <a:t>Werk </a:t>
            </a:r>
            <a:r>
              <a:rPr sz="2200" spc="-155" dirty="0">
                <a:solidFill>
                  <a:srgbClr val="0D5A56"/>
                </a:solidFill>
                <a:latin typeface="Arial"/>
                <a:cs typeface="Arial"/>
              </a:rPr>
              <a:t>aan </a:t>
            </a:r>
            <a:r>
              <a:rPr sz="2200" spc="-85" dirty="0">
                <a:solidFill>
                  <a:srgbClr val="0D5A56"/>
                </a:solidFill>
                <a:latin typeface="Arial"/>
                <a:cs typeface="Arial"/>
              </a:rPr>
              <a:t>normalisering, </a:t>
            </a:r>
            <a:r>
              <a:rPr sz="2200" spc="-100" dirty="0">
                <a:solidFill>
                  <a:srgbClr val="0D5A56"/>
                </a:solidFill>
                <a:latin typeface="Arial"/>
                <a:cs typeface="Arial"/>
              </a:rPr>
              <a:t>versterk  </a:t>
            </a:r>
            <a:r>
              <a:rPr sz="2200" spc="-70" dirty="0">
                <a:solidFill>
                  <a:srgbClr val="0D5A56"/>
                </a:solidFill>
                <a:latin typeface="Arial"/>
                <a:cs typeface="Arial"/>
              </a:rPr>
              <a:t>‘continuüm</a:t>
            </a:r>
            <a:r>
              <a:rPr sz="2200" spc="-105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sz="2200" spc="-80" dirty="0">
                <a:solidFill>
                  <a:srgbClr val="0D5A56"/>
                </a:solidFill>
                <a:latin typeface="Arial"/>
                <a:cs typeface="Arial"/>
              </a:rPr>
              <a:t>beliefs’</a:t>
            </a:r>
            <a:endParaRPr sz="2200">
              <a:latin typeface="Arial"/>
              <a:cs typeface="Arial"/>
            </a:endParaRPr>
          </a:p>
          <a:p>
            <a:pPr marL="175260" marR="5080" indent="-163195">
              <a:lnSpc>
                <a:spcPct val="100000"/>
              </a:lnSpc>
              <a:buClr>
                <a:srgbClr val="FFFFFF"/>
              </a:buClr>
              <a:buSzPct val="95454"/>
              <a:buChar char="•"/>
              <a:tabLst>
                <a:tab pos="175895" algn="l"/>
              </a:tabLst>
            </a:pPr>
            <a:r>
              <a:rPr sz="2200" spc="-135" dirty="0">
                <a:solidFill>
                  <a:srgbClr val="0D5A56"/>
                </a:solidFill>
                <a:latin typeface="Arial"/>
                <a:cs typeface="Arial"/>
              </a:rPr>
              <a:t>Organiseer </a:t>
            </a:r>
            <a:r>
              <a:rPr sz="2200" spc="-65" dirty="0">
                <a:solidFill>
                  <a:srgbClr val="0D5A56"/>
                </a:solidFill>
                <a:latin typeface="Arial"/>
                <a:cs typeface="Arial"/>
              </a:rPr>
              <a:t>voorlichting </a:t>
            </a:r>
            <a:r>
              <a:rPr sz="2200" spc="-114" dirty="0">
                <a:solidFill>
                  <a:srgbClr val="0D5A56"/>
                </a:solidFill>
                <a:latin typeface="Arial"/>
                <a:cs typeface="Arial"/>
              </a:rPr>
              <a:t>en </a:t>
            </a:r>
            <a:r>
              <a:rPr sz="2200" spc="-100" dirty="0">
                <a:solidFill>
                  <a:srgbClr val="0D5A56"/>
                </a:solidFill>
                <a:latin typeface="Arial"/>
                <a:cs typeface="Arial"/>
              </a:rPr>
              <a:t>educatie </a:t>
            </a:r>
            <a:r>
              <a:rPr sz="2200" spc="-70" dirty="0">
                <a:solidFill>
                  <a:srgbClr val="0D5A56"/>
                </a:solidFill>
                <a:latin typeface="Arial"/>
                <a:cs typeface="Arial"/>
              </a:rPr>
              <a:t>rond  </a:t>
            </a:r>
            <a:r>
              <a:rPr sz="2200" spc="-110" dirty="0">
                <a:solidFill>
                  <a:srgbClr val="0D5A56"/>
                </a:solidFill>
                <a:latin typeface="Arial"/>
                <a:cs typeface="Arial"/>
              </a:rPr>
              <a:t>ervaringsverhalen, </a:t>
            </a:r>
            <a:r>
              <a:rPr sz="2200" spc="-145" dirty="0">
                <a:solidFill>
                  <a:srgbClr val="0D5A56"/>
                </a:solidFill>
                <a:latin typeface="Arial"/>
                <a:cs typeface="Arial"/>
              </a:rPr>
              <a:t>gebaseerd </a:t>
            </a:r>
            <a:r>
              <a:rPr sz="2200" spc="-85" dirty="0">
                <a:solidFill>
                  <a:srgbClr val="0D5A56"/>
                </a:solidFill>
                <a:latin typeface="Arial"/>
                <a:cs typeface="Arial"/>
              </a:rPr>
              <a:t>op </a:t>
            </a:r>
            <a:r>
              <a:rPr sz="2200" spc="-114" dirty="0">
                <a:solidFill>
                  <a:srgbClr val="0D5A56"/>
                </a:solidFill>
                <a:latin typeface="Arial"/>
                <a:cs typeface="Arial"/>
              </a:rPr>
              <a:t>de </a:t>
            </a:r>
            <a:r>
              <a:rPr sz="2200" spc="-90" dirty="0">
                <a:solidFill>
                  <a:srgbClr val="0D5A56"/>
                </a:solidFill>
                <a:latin typeface="Arial"/>
                <a:cs typeface="Arial"/>
              </a:rPr>
              <a:t>kracht </a:t>
            </a:r>
            <a:r>
              <a:rPr sz="2200" spc="-150" dirty="0">
                <a:solidFill>
                  <a:srgbClr val="0D5A56"/>
                </a:solidFill>
                <a:latin typeface="Arial"/>
                <a:cs typeface="Arial"/>
              </a:rPr>
              <a:t>van  </a:t>
            </a:r>
            <a:r>
              <a:rPr sz="2200" spc="-95" dirty="0">
                <a:solidFill>
                  <a:srgbClr val="0D5A56"/>
                </a:solidFill>
                <a:latin typeface="Arial"/>
                <a:cs typeface="Arial"/>
              </a:rPr>
              <a:t>persoonlijke herstelverhalen </a:t>
            </a:r>
            <a:r>
              <a:rPr sz="2200" spc="-114" dirty="0">
                <a:solidFill>
                  <a:srgbClr val="0D5A56"/>
                </a:solidFill>
                <a:latin typeface="Arial"/>
                <a:cs typeface="Arial"/>
              </a:rPr>
              <a:t>en </a:t>
            </a:r>
            <a:r>
              <a:rPr sz="2200" spc="-85" dirty="0">
                <a:solidFill>
                  <a:srgbClr val="0D5A56"/>
                </a:solidFill>
                <a:latin typeface="Arial"/>
                <a:cs typeface="Arial"/>
              </a:rPr>
              <a:t>persoonlijk</a:t>
            </a:r>
            <a:r>
              <a:rPr sz="2200" spc="-5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sz="2200" spc="-85" dirty="0">
                <a:solidFill>
                  <a:srgbClr val="0D5A56"/>
                </a:solidFill>
                <a:latin typeface="Arial"/>
                <a:cs typeface="Arial"/>
              </a:rPr>
              <a:t>contact</a:t>
            </a:r>
            <a:endParaRPr sz="220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0" y="1635251"/>
            <a:ext cx="332740" cy="4197350"/>
          </a:xfrm>
          <a:custGeom>
            <a:avLst/>
            <a:gdLst/>
            <a:ahLst/>
            <a:cxnLst/>
            <a:rect l="l" t="t" r="r" b="b"/>
            <a:pathLst>
              <a:path w="332740" h="4197350">
                <a:moveTo>
                  <a:pt x="332231" y="0"/>
                </a:moveTo>
                <a:lnTo>
                  <a:pt x="0" y="0"/>
                </a:lnTo>
                <a:lnTo>
                  <a:pt x="0" y="4197096"/>
                </a:lnTo>
                <a:lnTo>
                  <a:pt x="332231" y="4197096"/>
                </a:lnTo>
                <a:lnTo>
                  <a:pt x="332231" y="0"/>
                </a:lnTo>
                <a:close/>
              </a:path>
            </a:pathLst>
          </a:custGeom>
          <a:solidFill>
            <a:srgbClr val="0D5A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107947" y="245363"/>
            <a:ext cx="1087120" cy="1087120"/>
          </a:xfrm>
          <a:custGeom>
            <a:avLst/>
            <a:gdLst/>
            <a:ahLst/>
            <a:cxnLst/>
            <a:rect l="l" t="t" r="r" b="b"/>
            <a:pathLst>
              <a:path w="1087120" h="1087120">
                <a:moveTo>
                  <a:pt x="543306" y="0"/>
                </a:moveTo>
                <a:lnTo>
                  <a:pt x="496421" y="1993"/>
                </a:lnTo>
                <a:lnTo>
                  <a:pt x="450645" y="7867"/>
                </a:lnTo>
                <a:lnTo>
                  <a:pt x="406141" y="17456"/>
                </a:lnTo>
                <a:lnTo>
                  <a:pt x="363072" y="30599"/>
                </a:lnTo>
                <a:lnTo>
                  <a:pt x="321599" y="47132"/>
                </a:lnTo>
                <a:lnTo>
                  <a:pt x="281888" y="66892"/>
                </a:lnTo>
                <a:lnTo>
                  <a:pt x="244100" y="89716"/>
                </a:lnTo>
                <a:lnTo>
                  <a:pt x="208398" y="115442"/>
                </a:lnTo>
                <a:lnTo>
                  <a:pt x="174946" y="143907"/>
                </a:lnTo>
                <a:lnTo>
                  <a:pt x="143907" y="174946"/>
                </a:lnTo>
                <a:lnTo>
                  <a:pt x="115442" y="208398"/>
                </a:lnTo>
                <a:lnTo>
                  <a:pt x="89716" y="244100"/>
                </a:lnTo>
                <a:lnTo>
                  <a:pt x="66892" y="281888"/>
                </a:lnTo>
                <a:lnTo>
                  <a:pt x="47132" y="321599"/>
                </a:lnTo>
                <a:lnTo>
                  <a:pt x="30599" y="363072"/>
                </a:lnTo>
                <a:lnTo>
                  <a:pt x="17456" y="406141"/>
                </a:lnTo>
                <a:lnTo>
                  <a:pt x="7867" y="450645"/>
                </a:lnTo>
                <a:lnTo>
                  <a:pt x="1993" y="496421"/>
                </a:lnTo>
                <a:lnTo>
                  <a:pt x="0" y="543305"/>
                </a:lnTo>
                <a:lnTo>
                  <a:pt x="1993" y="590190"/>
                </a:lnTo>
                <a:lnTo>
                  <a:pt x="7867" y="635966"/>
                </a:lnTo>
                <a:lnTo>
                  <a:pt x="17456" y="680470"/>
                </a:lnTo>
                <a:lnTo>
                  <a:pt x="30599" y="723539"/>
                </a:lnTo>
                <a:lnTo>
                  <a:pt x="47132" y="765012"/>
                </a:lnTo>
                <a:lnTo>
                  <a:pt x="66892" y="804723"/>
                </a:lnTo>
                <a:lnTo>
                  <a:pt x="89716" y="842511"/>
                </a:lnTo>
                <a:lnTo>
                  <a:pt x="115442" y="878213"/>
                </a:lnTo>
                <a:lnTo>
                  <a:pt x="143907" y="911665"/>
                </a:lnTo>
                <a:lnTo>
                  <a:pt x="174946" y="942704"/>
                </a:lnTo>
                <a:lnTo>
                  <a:pt x="208398" y="971169"/>
                </a:lnTo>
                <a:lnTo>
                  <a:pt x="244100" y="996895"/>
                </a:lnTo>
                <a:lnTo>
                  <a:pt x="281888" y="1019719"/>
                </a:lnTo>
                <a:lnTo>
                  <a:pt x="321599" y="1039479"/>
                </a:lnTo>
                <a:lnTo>
                  <a:pt x="363072" y="1056012"/>
                </a:lnTo>
                <a:lnTo>
                  <a:pt x="406141" y="1069155"/>
                </a:lnTo>
                <a:lnTo>
                  <a:pt x="450645" y="1078744"/>
                </a:lnTo>
                <a:lnTo>
                  <a:pt x="496421" y="1084618"/>
                </a:lnTo>
                <a:lnTo>
                  <a:pt x="543306" y="1086611"/>
                </a:lnTo>
                <a:lnTo>
                  <a:pt x="590190" y="1084618"/>
                </a:lnTo>
                <a:lnTo>
                  <a:pt x="635966" y="1078744"/>
                </a:lnTo>
                <a:lnTo>
                  <a:pt x="680470" y="1069155"/>
                </a:lnTo>
                <a:lnTo>
                  <a:pt x="723539" y="1056012"/>
                </a:lnTo>
                <a:lnTo>
                  <a:pt x="765012" y="1039479"/>
                </a:lnTo>
                <a:lnTo>
                  <a:pt x="804723" y="1019719"/>
                </a:lnTo>
                <a:lnTo>
                  <a:pt x="842511" y="996895"/>
                </a:lnTo>
                <a:lnTo>
                  <a:pt x="878213" y="971169"/>
                </a:lnTo>
                <a:lnTo>
                  <a:pt x="911665" y="942704"/>
                </a:lnTo>
                <a:lnTo>
                  <a:pt x="942704" y="911665"/>
                </a:lnTo>
                <a:lnTo>
                  <a:pt x="971169" y="878213"/>
                </a:lnTo>
                <a:lnTo>
                  <a:pt x="996895" y="842511"/>
                </a:lnTo>
                <a:lnTo>
                  <a:pt x="1019719" y="804723"/>
                </a:lnTo>
                <a:lnTo>
                  <a:pt x="1039479" y="765012"/>
                </a:lnTo>
                <a:lnTo>
                  <a:pt x="1056012" y="723539"/>
                </a:lnTo>
                <a:lnTo>
                  <a:pt x="1069155" y="680470"/>
                </a:lnTo>
                <a:lnTo>
                  <a:pt x="1078744" y="635966"/>
                </a:lnTo>
                <a:lnTo>
                  <a:pt x="1084618" y="590190"/>
                </a:lnTo>
                <a:lnTo>
                  <a:pt x="1086612" y="543305"/>
                </a:lnTo>
                <a:lnTo>
                  <a:pt x="1084618" y="496421"/>
                </a:lnTo>
                <a:lnTo>
                  <a:pt x="1078744" y="450645"/>
                </a:lnTo>
                <a:lnTo>
                  <a:pt x="1069155" y="406141"/>
                </a:lnTo>
                <a:lnTo>
                  <a:pt x="1056012" y="363072"/>
                </a:lnTo>
                <a:lnTo>
                  <a:pt x="1039479" y="321599"/>
                </a:lnTo>
                <a:lnTo>
                  <a:pt x="1019719" y="281888"/>
                </a:lnTo>
                <a:lnTo>
                  <a:pt x="996895" y="244100"/>
                </a:lnTo>
                <a:lnTo>
                  <a:pt x="971169" y="208398"/>
                </a:lnTo>
                <a:lnTo>
                  <a:pt x="942704" y="174946"/>
                </a:lnTo>
                <a:lnTo>
                  <a:pt x="911665" y="143907"/>
                </a:lnTo>
                <a:lnTo>
                  <a:pt x="878213" y="115442"/>
                </a:lnTo>
                <a:lnTo>
                  <a:pt x="842511" y="89716"/>
                </a:lnTo>
                <a:lnTo>
                  <a:pt x="804723" y="66892"/>
                </a:lnTo>
                <a:lnTo>
                  <a:pt x="765012" y="47132"/>
                </a:lnTo>
                <a:lnTo>
                  <a:pt x="723539" y="30599"/>
                </a:lnTo>
                <a:lnTo>
                  <a:pt x="680470" y="17456"/>
                </a:lnTo>
                <a:lnTo>
                  <a:pt x="635966" y="7867"/>
                </a:lnTo>
                <a:lnTo>
                  <a:pt x="590190" y="1993"/>
                </a:lnTo>
                <a:lnTo>
                  <a:pt x="543306" y="0"/>
                </a:lnTo>
                <a:close/>
              </a:path>
            </a:pathLst>
          </a:custGeom>
          <a:solidFill>
            <a:srgbClr val="F8C7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>
            <a:spLocks noGrp="1"/>
          </p:cNvSpPr>
          <p:nvPr>
            <p:ph type="title"/>
          </p:nvPr>
        </p:nvSpPr>
        <p:spPr>
          <a:xfrm>
            <a:off x="1422019" y="133299"/>
            <a:ext cx="508634" cy="1169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0" dirty="0">
                <a:solidFill>
                  <a:srgbClr val="FFFFFF"/>
                </a:solidFill>
              </a:rPr>
              <a:t>2</a:t>
            </a:r>
            <a:endParaRPr sz="7500"/>
          </a:p>
        </p:txBody>
      </p:sp>
      <p:sp>
        <p:nvSpPr>
          <p:cNvPr id="38" name="object 3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5" dirty="0"/>
              <a:t>Toolkit </a:t>
            </a:r>
            <a:r>
              <a:rPr spc="-25" dirty="0"/>
              <a:t>met </a:t>
            </a:r>
            <a:r>
              <a:rPr spc="-50" dirty="0"/>
              <a:t>‘Anti-stigma </a:t>
            </a:r>
            <a:r>
              <a:rPr spc="-25" dirty="0"/>
              <a:t>activiteiten’ </a:t>
            </a:r>
            <a:r>
              <a:rPr spc="-45" dirty="0"/>
              <a:t>voor</a:t>
            </a:r>
            <a:r>
              <a:rPr spc="-155" dirty="0"/>
              <a:t> </a:t>
            </a:r>
            <a:r>
              <a:rPr spc="-55" dirty="0"/>
              <a:t>hulpverleners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2439670" y="168986"/>
            <a:ext cx="3936365" cy="1254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840"/>
              </a:lnSpc>
              <a:spcBef>
                <a:spcPts val="100"/>
              </a:spcBef>
            </a:pPr>
            <a:r>
              <a:rPr sz="4500" spc="-555" dirty="0">
                <a:solidFill>
                  <a:srgbClr val="0D5A56"/>
                </a:solidFill>
                <a:latin typeface="Arial"/>
                <a:cs typeface="Arial"/>
              </a:rPr>
              <a:t>STIGMATISERING</a:t>
            </a:r>
            <a:endParaRPr sz="4500">
              <a:latin typeface="Arial"/>
              <a:cs typeface="Arial"/>
            </a:endParaRPr>
          </a:p>
          <a:p>
            <a:pPr marL="12700">
              <a:lnSpc>
                <a:spcPts val="4840"/>
              </a:lnSpc>
            </a:pPr>
            <a:r>
              <a:rPr sz="4500" b="1" dirty="0">
                <a:solidFill>
                  <a:srgbClr val="2DBAE0"/>
                </a:solidFill>
                <a:latin typeface="Carlito"/>
                <a:cs typeface="Carlito"/>
              </a:rPr>
              <a:t>UIT</a:t>
            </a:r>
            <a:r>
              <a:rPr sz="4500" b="1" spc="-15" dirty="0">
                <a:solidFill>
                  <a:srgbClr val="2DBAE0"/>
                </a:solidFill>
                <a:latin typeface="Carlito"/>
                <a:cs typeface="Carlito"/>
              </a:rPr>
              <a:t> </a:t>
            </a:r>
            <a:r>
              <a:rPr sz="4500" b="1" spc="-10" dirty="0">
                <a:solidFill>
                  <a:srgbClr val="2DBAE0"/>
                </a:solidFill>
                <a:latin typeface="Carlito"/>
                <a:cs typeface="Carlito"/>
              </a:rPr>
              <a:t>BANNEN</a:t>
            </a:r>
            <a:endParaRPr sz="45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7599045" cy="6858000"/>
            <a:chOff x="0" y="0"/>
            <a:chExt cx="7599045" cy="6858000"/>
          </a:xfrm>
        </p:grpSpPr>
        <p:sp>
          <p:nvSpPr>
            <p:cNvPr id="3" name="object 3"/>
            <p:cNvSpPr/>
            <p:nvPr/>
          </p:nvSpPr>
          <p:spPr>
            <a:xfrm>
              <a:off x="333756" y="1635251"/>
              <a:ext cx="7265034" cy="4197350"/>
            </a:xfrm>
            <a:custGeom>
              <a:avLst/>
              <a:gdLst/>
              <a:ahLst/>
              <a:cxnLst/>
              <a:rect l="l" t="t" r="r" b="b"/>
              <a:pathLst>
                <a:path w="7265034" h="4197350">
                  <a:moveTo>
                    <a:pt x="0" y="4197096"/>
                  </a:moveTo>
                  <a:lnTo>
                    <a:pt x="7264908" y="4197096"/>
                  </a:lnTo>
                  <a:lnTo>
                    <a:pt x="7264908" y="0"/>
                  </a:lnTo>
                  <a:lnTo>
                    <a:pt x="0" y="0"/>
                  </a:lnTo>
                  <a:lnTo>
                    <a:pt x="0" y="4197096"/>
                  </a:lnTo>
                  <a:close/>
                </a:path>
              </a:pathLst>
            </a:custGeom>
            <a:solidFill>
              <a:srgbClr val="2DBA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334010" cy="6858000"/>
            </a:xfrm>
            <a:custGeom>
              <a:avLst/>
              <a:gdLst/>
              <a:ahLst/>
              <a:cxnLst/>
              <a:rect l="l" t="t" r="r" b="b"/>
              <a:pathLst>
                <a:path w="334010" h="6858000">
                  <a:moveTo>
                    <a:pt x="333756" y="5832348"/>
                  </a:moveTo>
                  <a:lnTo>
                    <a:pt x="0" y="5832348"/>
                  </a:lnTo>
                  <a:lnTo>
                    <a:pt x="0" y="6858000"/>
                  </a:lnTo>
                  <a:lnTo>
                    <a:pt x="333756" y="6858000"/>
                  </a:lnTo>
                  <a:lnTo>
                    <a:pt x="333756" y="5832348"/>
                  </a:lnTo>
                  <a:close/>
                </a:path>
                <a:path w="334010" h="6858000">
                  <a:moveTo>
                    <a:pt x="333756" y="0"/>
                  </a:moveTo>
                  <a:lnTo>
                    <a:pt x="0" y="0"/>
                  </a:lnTo>
                  <a:lnTo>
                    <a:pt x="0" y="1635252"/>
                  </a:lnTo>
                  <a:lnTo>
                    <a:pt x="333756" y="1635252"/>
                  </a:lnTo>
                  <a:lnTo>
                    <a:pt x="333756" y="0"/>
                  </a:lnTo>
                  <a:close/>
                </a:path>
              </a:pathLst>
            </a:custGeom>
            <a:solidFill>
              <a:srgbClr val="F8C7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7797863" y="1905380"/>
            <a:ext cx="466090" cy="242570"/>
          </a:xfrm>
          <a:custGeom>
            <a:avLst/>
            <a:gdLst/>
            <a:ahLst/>
            <a:cxnLst/>
            <a:rect l="l" t="t" r="r" b="b"/>
            <a:pathLst>
              <a:path w="466090" h="242569">
                <a:moveTo>
                  <a:pt x="73888" y="218389"/>
                </a:moveTo>
                <a:lnTo>
                  <a:pt x="70332" y="214845"/>
                </a:lnTo>
                <a:lnTo>
                  <a:pt x="31623" y="214845"/>
                </a:lnTo>
                <a:lnTo>
                  <a:pt x="31623" y="137426"/>
                </a:lnTo>
                <a:lnTo>
                  <a:pt x="28397" y="134200"/>
                </a:lnTo>
                <a:lnTo>
                  <a:pt x="3556" y="134200"/>
                </a:lnTo>
                <a:lnTo>
                  <a:pt x="0" y="137426"/>
                </a:lnTo>
                <a:lnTo>
                  <a:pt x="0" y="238391"/>
                </a:lnTo>
                <a:lnTo>
                  <a:pt x="3556" y="241947"/>
                </a:lnTo>
                <a:lnTo>
                  <a:pt x="70332" y="241947"/>
                </a:lnTo>
                <a:lnTo>
                  <a:pt x="73888" y="238391"/>
                </a:lnTo>
                <a:lnTo>
                  <a:pt x="73888" y="218389"/>
                </a:lnTo>
                <a:close/>
              </a:path>
              <a:path w="466090" h="242569">
                <a:moveTo>
                  <a:pt x="91313" y="3225"/>
                </a:moveTo>
                <a:lnTo>
                  <a:pt x="87757" y="0"/>
                </a:lnTo>
                <a:lnTo>
                  <a:pt x="3556" y="0"/>
                </a:lnTo>
                <a:lnTo>
                  <a:pt x="0" y="3225"/>
                </a:lnTo>
                <a:lnTo>
                  <a:pt x="0" y="22898"/>
                </a:lnTo>
                <a:lnTo>
                  <a:pt x="3556" y="26454"/>
                </a:lnTo>
                <a:lnTo>
                  <a:pt x="30010" y="26454"/>
                </a:lnTo>
                <a:lnTo>
                  <a:pt x="30010" y="101942"/>
                </a:lnTo>
                <a:lnTo>
                  <a:pt x="33553" y="105486"/>
                </a:lnTo>
                <a:lnTo>
                  <a:pt x="57759" y="105486"/>
                </a:lnTo>
                <a:lnTo>
                  <a:pt x="60985" y="101942"/>
                </a:lnTo>
                <a:lnTo>
                  <a:pt x="60985" y="26454"/>
                </a:lnTo>
                <a:lnTo>
                  <a:pt x="87757" y="26454"/>
                </a:lnTo>
                <a:lnTo>
                  <a:pt x="91313" y="22898"/>
                </a:lnTo>
                <a:lnTo>
                  <a:pt x="91313" y="3225"/>
                </a:lnTo>
                <a:close/>
              </a:path>
              <a:path w="466090" h="242569">
                <a:moveTo>
                  <a:pt x="183248" y="237426"/>
                </a:moveTo>
                <a:lnTo>
                  <a:pt x="180670" y="230644"/>
                </a:lnTo>
                <a:lnTo>
                  <a:pt x="178244" y="223227"/>
                </a:lnTo>
                <a:lnTo>
                  <a:pt x="170014" y="198069"/>
                </a:lnTo>
                <a:lnTo>
                  <a:pt x="158610" y="163233"/>
                </a:lnTo>
                <a:lnTo>
                  <a:pt x="151638" y="141935"/>
                </a:lnTo>
                <a:lnTo>
                  <a:pt x="149694" y="136448"/>
                </a:lnTo>
                <a:lnTo>
                  <a:pt x="146151" y="134200"/>
                </a:lnTo>
                <a:lnTo>
                  <a:pt x="140017" y="134200"/>
                </a:lnTo>
                <a:lnTo>
                  <a:pt x="140017" y="198069"/>
                </a:lnTo>
                <a:lnTo>
                  <a:pt x="124218" y="198069"/>
                </a:lnTo>
                <a:lnTo>
                  <a:pt x="127762" y="183235"/>
                </a:lnTo>
                <a:lnTo>
                  <a:pt x="129692" y="175806"/>
                </a:lnTo>
                <a:lnTo>
                  <a:pt x="131953" y="163233"/>
                </a:lnTo>
                <a:lnTo>
                  <a:pt x="132283" y="163233"/>
                </a:lnTo>
                <a:lnTo>
                  <a:pt x="134861" y="175806"/>
                </a:lnTo>
                <a:lnTo>
                  <a:pt x="136791" y="183235"/>
                </a:lnTo>
                <a:lnTo>
                  <a:pt x="140017" y="198069"/>
                </a:lnTo>
                <a:lnTo>
                  <a:pt x="140017" y="134200"/>
                </a:lnTo>
                <a:lnTo>
                  <a:pt x="118084" y="134200"/>
                </a:lnTo>
                <a:lnTo>
                  <a:pt x="114858" y="136448"/>
                </a:lnTo>
                <a:lnTo>
                  <a:pt x="112928" y="141935"/>
                </a:lnTo>
                <a:lnTo>
                  <a:pt x="83566" y="230644"/>
                </a:lnTo>
                <a:lnTo>
                  <a:pt x="81305" y="237426"/>
                </a:lnTo>
                <a:lnTo>
                  <a:pt x="84531" y="241947"/>
                </a:lnTo>
                <a:lnTo>
                  <a:pt x="109372" y="241947"/>
                </a:lnTo>
                <a:lnTo>
                  <a:pt x="113245" y="239039"/>
                </a:lnTo>
                <a:lnTo>
                  <a:pt x="114528" y="233553"/>
                </a:lnTo>
                <a:lnTo>
                  <a:pt x="116801" y="223227"/>
                </a:lnTo>
                <a:lnTo>
                  <a:pt x="147447" y="223227"/>
                </a:lnTo>
                <a:lnTo>
                  <a:pt x="149694" y="233553"/>
                </a:lnTo>
                <a:lnTo>
                  <a:pt x="151320" y="239039"/>
                </a:lnTo>
                <a:lnTo>
                  <a:pt x="154863" y="241947"/>
                </a:lnTo>
                <a:lnTo>
                  <a:pt x="179705" y="241947"/>
                </a:lnTo>
                <a:lnTo>
                  <a:pt x="183248" y="237426"/>
                </a:lnTo>
                <a:close/>
              </a:path>
              <a:path w="466090" h="242569">
                <a:moveTo>
                  <a:pt x="200025" y="3225"/>
                </a:moveTo>
                <a:lnTo>
                  <a:pt x="196799" y="0"/>
                </a:lnTo>
                <a:lnTo>
                  <a:pt x="172605" y="0"/>
                </a:lnTo>
                <a:lnTo>
                  <a:pt x="169062" y="3225"/>
                </a:lnTo>
                <a:lnTo>
                  <a:pt x="169062" y="40005"/>
                </a:lnTo>
                <a:lnTo>
                  <a:pt x="138404" y="40005"/>
                </a:lnTo>
                <a:lnTo>
                  <a:pt x="138404" y="3225"/>
                </a:lnTo>
                <a:lnTo>
                  <a:pt x="135178" y="0"/>
                </a:lnTo>
                <a:lnTo>
                  <a:pt x="110667" y="0"/>
                </a:lnTo>
                <a:lnTo>
                  <a:pt x="107442" y="3225"/>
                </a:lnTo>
                <a:lnTo>
                  <a:pt x="107442" y="101942"/>
                </a:lnTo>
                <a:lnTo>
                  <a:pt x="110667" y="105486"/>
                </a:lnTo>
                <a:lnTo>
                  <a:pt x="135178" y="105486"/>
                </a:lnTo>
                <a:lnTo>
                  <a:pt x="138404" y="101942"/>
                </a:lnTo>
                <a:lnTo>
                  <a:pt x="138404" y="66459"/>
                </a:lnTo>
                <a:lnTo>
                  <a:pt x="169062" y="66459"/>
                </a:lnTo>
                <a:lnTo>
                  <a:pt x="169062" y="101942"/>
                </a:lnTo>
                <a:lnTo>
                  <a:pt x="172605" y="105486"/>
                </a:lnTo>
                <a:lnTo>
                  <a:pt x="196799" y="105486"/>
                </a:lnTo>
                <a:lnTo>
                  <a:pt x="200025" y="101942"/>
                </a:lnTo>
                <a:lnTo>
                  <a:pt x="200025" y="66459"/>
                </a:lnTo>
                <a:lnTo>
                  <a:pt x="200025" y="40005"/>
                </a:lnTo>
                <a:lnTo>
                  <a:pt x="200025" y="3225"/>
                </a:lnTo>
                <a:close/>
              </a:path>
              <a:path w="466090" h="242569">
                <a:moveTo>
                  <a:pt x="282295" y="209042"/>
                </a:moveTo>
                <a:lnTo>
                  <a:pt x="265849" y="185483"/>
                </a:lnTo>
                <a:lnTo>
                  <a:pt x="271170" y="181051"/>
                </a:lnTo>
                <a:lnTo>
                  <a:pt x="274993" y="175361"/>
                </a:lnTo>
                <a:lnTo>
                  <a:pt x="275424" y="174193"/>
                </a:lnTo>
                <a:lnTo>
                  <a:pt x="277317" y="169024"/>
                </a:lnTo>
                <a:lnTo>
                  <a:pt x="278104" y="162585"/>
                </a:lnTo>
                <a:lnTo>
                  <a:pt x="277431" y="159677"/>
                </a:lnTo>
                <a:lnTo>
                  <a:pt x="275221" y="150114"/>
                </a:lnTo>
                <a:lnTo>
                  <a:pt x="267169" y="141249"/>
                </a:lnTo>
                <a:lnTo>
                  <a:pt x="254825" y="135953"/>
                </a:lnTo>
                <a:lnTo>
                  <a:pt x="250685" y="135496"/>
                </a:lnTo>
                <a:lnTo>
                  <a:pt x="250685" y="203873"/>
                </a:lnTo>
                <a:lnTo>
                  <a:pt x="250685" y="211937"/>
                </a:lnTo>
                <a:lnTo>
                  <a:pt x="247459" y="216458"/>
                </a:lnTo>
                <a:lnTo>
                  <a:pt x="230035" y="216458"/>
                </a:lnTo>
                <a:lnTo>
                  <a:pt x="230035" y="199351"/>
                </a:lnTo>
                <a:lnTo>
                  <a:pt x="247777" y="199351"/>
                </a:lnTo>
                <a:lnTo>
                  <a:pt x="250685" y="203873"/>
                </a:lnTo>
                <a:lnTo>
                  <a:pt x="250685" y="135496"/>
                </a:lnTo>
                <a:lnTo>
                  <a:pt x="246494" y="135039"/>
                </a:lnTo>
                <a:lnTo>
                  <a:pt x="246494" y="163233"/>
                </a:lnTo>
                <a:lnTo>
                  <a:pt x="246494" y="169684"/>
                </a:lnTo>
                <a:lnTo>
                  <a:pt x="244551" y="174193"/>
                </a:lnTo>
                <a:lnTo>
                  <a:pt x="230035" y="174193"/>
                </a:lnTo>
                <a:lnTo>
                  <a:pt x="230035" y="159677"/>
                </a:lnTo>
                <a:lnTo>
                  <a:pt x="244551" y="159677"/>
                </a:lnTo>
                <a:lnTo>
                  <a:pt x="246494" y="163233"/>
                </a:lnTo>
                <a:lnTo>
                  <a:pt x="246494" y="135039"/>
                </a:lnTo>
                <a:lnTo>
                  <a:pt x="239064" y="134200"/>
                </a:lnTo>
                <a:lnTo>
                  <a:pt x="201637" y="134200"/>
                </a:lnTo>
                <a:lnTo>
                  <a:pt x="198424" y="137426"/>
                </a:lnTo>
                <a:lnTo>
                  <a:pt x="198424" y="238391"/>
                </a:lnTo>
                <a:lnTo>
                  <a:pt x="201637" y="241947"/>
                </a:lnTo>
                <a:lnTo>
                  <a:pt x="238417" y="241947"/>
                </a:lnTo>
                <a:lnTo>
                  <a:pt x="254800" y="240334"/>
                </a:lnTo>
                <a:lnTo>
                  <a:pt x="268833" y="234924"/>
                </a:lnTo>
                <a:lnTo>
                  <a:pt x="278612" y="224790"/>
                </a:lnTo>
                <a:lnTo>
                  <a:pt x="280568" y="216458"/>
                </a:lnTo>
                <a:lnTo>
                  <a:pt x="282295" y="209042"/>
                </a:lnTo>
                <a:close/>
              </a:path>
              <a:path w="466090" h="242569">
                <a:moveTo>
                  <a:pt x="293916" y="82257"/>
                </a:moveTo>
                <a:lnTo>
                  <a:pt x="290690" y="79032"/>
                </a:lnTo>
                <a:lnTo>
                  <a:pt x="254558" y="79032"/>
                </a:lnTo>
                <a:lnTo>
                  <a:pt x="254558" y="65481"/>
                </a:lnTo>
                <a:lnTo>
                  <a:pt x="281012" y="65481"/>
                </a:lnTo>
                <a:lnTo>
                  <a:pt x="284238" y="62255"/>
                </a:lnTo>
                <a:lnTo>
                  <a:pt x="284238" y="42583"/>
                </a:lnTo>
                <a:lnTo>
                  <a:pt x="281012" y="39039"/>
                </a:lnTo>
                <a:lnTo>
                  <a:pt x="254558" y="39039"/>
                </a:lnTo>
                <a:lnTo>
                  <a:pt x="254558" y="26454"/>
                </a:lnTo>
                <a:lnTo>
                  <a:pt x="288747" y="26454"/>
                </a:lnTo>
                <a:lnTo>
                  <a:pt x="291973" y="22898"/>
                </a:lnTo>
                <a:lnTo>
                  <a:pt x="291973" y="3225"/>
                </a:lnTo>
                <a:lnTo>
                  <a:pt x="288747" y="0"/>
                </a:lnTo>
                <a:lnTo>
                  <a:pt x="227126" y="0"/>
                </a:lnTo>
                <a:lnTo>
                  <a:pt x="223583" y="3225"/>
                </a:lnTo>
                <a:lnTo>
                  <a:pt x="223583" y="101942"/>
                </a:lnTo>
                <a:lnTo>
                  <a:pt x="227126" y="105486"/>
                </a:lnTo>
                <a:lnTo>
                  <a:pt x="290690" y="105486"/>
                </a:lnTo>
                <a:lnTo>
                  <a:pt x="293916" y="101942"/>
                </a:lnTo>
                <a:lnTo>
                  <a:pt x="293916" y="82257"/>
                </a:lnTo>
                <a:close/>
              </a:path>
              <a:path w="466090" h="242569">
                <a:moveTo>
                  <a:pt x="372948" y="218389"/>
                </a:moveTo>
                <a:lnTo>
                  <a:pt x="369404" y="214845"/>
                </a:lnTo>
                <a:lnTo>
                  <a:pt x="332625" y="214845"/>
                </a:lnTo>
                <a:lnTo>
                  <a:pt x="332625" y="200977"/>
                </a:lnTo>
                <a:lnTo>
                  <a:pt x="359397" y="200977"/>
                </a:lnTo>
                <a:lnTo>
                  <a:pt x="362953" y="197751"/>
                </a:lnTo>
                <a:lnTo>
                  <a:pt x="362953" y="177419"/>
                </a:lnTo>
                <a:lnTo>
                  <a:pt x="359397" y="174193"/>
                </a:lnTo>
                <a:lnTo>
                  <a:pt x="332625" y="174193"/>
                </a:lnTo>
                <a:lnTo>
                  <a:pt x="332625" y="160972"/>
                </a:lnTo>
                <a:lnTo>
                  <a:pt x="367474" y="160972"/>
                </a:lnTo>
                <a:lnTo>
                  <a:pt x="371017" y="157746"/>
                </a:lnTo>
                <a:lnTo>
                  <a:pt x="371017" y="137426"/>
                </a:lnTo>
                <a:lnTo>
                  <a:pt x="367474" y="134200"/>
                </a:lnTo>
                <a:lnTo>
                  <a:pt x="304558" y="134200"/>
                </a:lnTo>
                <a:lnTo>
                  <a:pt x="301015" y="137426"/>
                </a:lnTo>
                <a:lnTo>
                  <a:pt x="301015" y="238391"/>
                </a:lnTo>
                <a:lnTo>
                  <a:pt x="304558" y="241947"/>
                </a:lnTo>
                <a:lnTo>
                  <a:pt x="369404" y="241947"/>
                </a:lnTo>
                <a:lnTo>
                  <a:pt x="372948" y="238391"/>
                </a:lnTo>
                <a:lnTo>
                  <a:pt x="372948" y="218389"/>
                </a:lnTo>
                <a:close/>
              </a:path>
              <a:path w="466090" h="242569">
                <a:moveTo>
                  <a:pt x="465543" y="218389"/>
                </a:moveTo>
                <a:lnTo>
                  <a:pt x="462318" y="214845"/>
                </a:lnTo>
                <a:lnTo>
                  <a:pt x="423595" y="214845"/>
                </a:lnTo>
                <a:lnTo>
                  <a:pt x="423595" y="137426"/>
                </a:lnTo>
                <a:lnTo>
                  <a:pt x="420382" y="134200"/>
                </a:lnTo>
                <a:lnTo>
                  <a:pt x="395211" y="134200"/>
                </a:lnTo>
                <a:lnTo>
                  <a:pt x="391985" y="137426"/>
                </a:lnTo>
                <a:lnTo>
                  <a:pt x="391985" y="238391"/>
                </a:lnTo>
                <a:lnTo>
                  <a:pt x="395211" y="241947"/>
                </a:lnTo>
                <a:lnTo>
                  <a:pt x="462318" y="241947"/>
                </a:lnTo>
                <a:lnTo>
                  <a:pt x="465543" y="238391"/>
                </a:lnTo>
                <a:lnTo>
                  <a:pt x="465543" y="218389"/>
                </a:lnTo>
                <a:close/>
              </a:path>
            </a:pathLst>
          </a:custGeom>
          <a:solidFill>
            <a:srgbClr val="55C8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797875" y="1645669"/>
            <a:ext cx="593725" cy="26670"/>
          </a:xfrm>
          <a:custGeom>
            <a:avLst/>
            <a:gdLst/>
            <a:ahLst/>
            <a:cxnLst/>
            <a:rect l="l" t="t" r="r" b="b"/>
            <a:pathLst>
              <a:path w="593725" h="26669">
                <a:moveTo>
                  <a:pt x="589737" y="0"/>
                </a:moveTo>
                <a:lnTo>
                  <a:pt x="3548" y="0"/>
                </a:lnTo>
                <a:lnTo>
                  <a:pt x="0" y="3266"/>
                </a:lnTo>
                <a:lnTo>
                  <a:pt x="0" y="22910"/>
                </a:lnTo>
                <a:lnTo>
                  <a:pt x="3548" y="26134"/>
                </a:lnTo>
                <a:lnTo>
                  <a:pt x="589737" y="26134"/>
                </a:lnTo>
                <a:lnTo>
                  <a:pt x="593305" y="22910"/>
                </a:lnTo>
                <a:lnTo>
                  <a:pt x="593305" y="3266"/>
                </a:lnTo>
                <a:close/>
              </a:path>
            </a:pathLst>
          </a:custGeom>
          <a:solidFill>
            <a:srgbClr val="1F61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797875" y="1765046"/>
            <a:ext cx="592455" cy="111125"/>
          </a:xfrm>
          <a:custGeom>
            <a:avLst/>
            <a:gdLst/>
            <a:ahLst/>
            <a:cxnLst/>
            <a:rect l="l" t="t" r="r" b="b"/>
            <a:pathLst>
              <a:path w="592454" h="111125">
                <a:moveTo>
                  <a:pt x="40648" y="1938"/>
                </a:moveTo>
                <a:lnTo>
                  <a:pt x="3548" y="1938"/>
                </a:lnTo>
                <a:lnTo>
                  <a:pt x="0" y="5162"/>
                </a:lnTo>
                <a:lnTo>
                  <a:pt x="0" y="105810"/>
                </a:lnTo>
                <a:lnTo>
                  <a:pt x="3548" y="109357"/>
                </a:lnTo>
                <a:lnTo>
                  <a:pt x="40004" y="109357"/>
                </a:lnTo>
                <a:lnTo>
                  <a:pt x="56388" y="107759"/>
                </a:lnTo>
                <a:lnTo>
                  <a:pt x="70413" y="102381"/>
                </a:lnTo>
                <a:lnTo>
                  <a:pt x="80203" y="92347"/>
                </a:lnTo>
                <a:lnTo>
                  <a:pt x="82205" y="83875"/>
                </a:lnTo>
                <a:lnTo>
                  <a:pt x="31617" y="83875"/>
                </a:lnTo>
                <a:lnTo>
                  <a:pt x="31617" y="66776"/>
                </a:lnTo>
                <a:lnTo>
                  <a:pt x="81755" y="66776"/>
                </a:lnTo>
                <a:lnTo>
                  <a:pt x="80373" y="63309"/>
                </a:lnTo>
                <a:lnTo>
                  <a:pt x="75306" y="57361"/>
                </a:lnTo>
                <a:lnTo>
                  <a:pt x="67426" y="53227"/>
                </a:lnTo>
                <a:lnTo>
                  <a:pt x="67426" y="52905"/>
                </a:lnTo>
                <a:lnTo>
                  <a:pt x="72694" y="48514"/>
                </a:lnTo>
                <a:lnTo>
                  <a:pt x="76420" y="42945"/>
                </a:lnTo>
                <a:lnTo>
                  <a:pt x="76892" y="41613"/>
                </a:lnTo>
                <a:lnTo>
                  <a:pt x="31617" y="41613"/>
                </a:lnTo>
                <a:lnTo>
                  <a:pt x="31617" y="27097"/>
                </a:lnTo>
                <a:lnTo>
                  <a:pt x="78632" y="27097"/>
                </a:lnTo>
                <a:lnTo>
                  <a:pt x="76536" y="17860"/>
                </a:lnTo>
                <a:lnTo>
                  <a:pt x="68597" y="8994"/>
                </a:lnTo>
                <a:lnTo>
                  <a:pt x="56362" y="3697"/>
                </a:lnTo>
                <a:lnTo>
                  <a:pt x="40648" y="1938"/>
                </a:lnTo>
                <a:close/>
              </a:path>
              <a:path w="592454" h="111125">
                <a:moveTo>
                  <a:pt x="81755" y="66776"/>
                </a:moveTo>
                <a:lnTo>
                  <a:pt x="49362" y="66776"/>
                </a:lnTo>
                <a:lnTo>
                  <a:pt x="52264" y="71294"/>
                </a:lnTo>
                <a:lnTo>
                  <a:pt x="52264" y="79358"/>
                </a:lnTo>
                <a:lnTo>
                  <a:pt x="49040" y="83875"/>
                </a:lnTo>
                <a:lnTo>
                  <a:pt x="82205" y="83875"/>
                </a:lnTo>
                <a:lnTo>
                  <a:pt x="83882" y="76779"/>
                </a:lnTo>
                <a:lnTo>
                  <a:pt x="83081" y="70104"/>
                </a:lnTo>
                <a:lnTo>
                  <a:pt x="81755" y="66776"/>
                </a:lnTo>
                <a:close/>
              </a:path>
              <a:path w="592454" h="111125">
                <a:moveTo>
                  <a:pt x="78632" y="27097"/>
                </a:moveTo>
                <a:lnTo>
                  <a:pt x="46134" y="27097"/>
                </a:lnTo>
                <a:lnTo>
                  <a:pt x="48068" y="30648"/>
                </a:lnTo>
                <a:lnTo>
                  <a:pt x="48068" y="37422"/>
                </a:lnTo>
                <a:lnTo>
                  <a:pt x="46134" y="41613"/>
                </a:lnTo>
                <a:lnTo>
                  <a:pt x="76892" y="41613"/>
                </a:lnTo>
                <a:lnTo>
                  <a:pt x="78633" y="36711"/>
                </a:lnTo>
                <a:lnTo>
                  <a:pt x="79364" y="30325"/>
                </a:lnTo>
                <a:lnTo>
                  <a:pt x="78632" y="27097"/>
                </a:lnTo>
                <a:close/>
              </a:path>
              <a:path w="592454" h="111125">
                <a:moveTo>
                  <a:pt x="160987" y="1938"/>
                </a:moveTo>
                <a:lnTo>
                  <a:pt x="98400" y="1938"/>
                </a:lnTo>
                <a:lnTo>
                  <a:pt x="94849" y="5162"/>
                </a:lnTo>
                <a:lnTo>
                  <a:pt x="94849" y="105810"/>
                </a:lnTo>
                <a:lnTo>
                  <a:pt x="98400" y="109357"/>
                </a:lnTo>
                <a:lnTo>
                  <a:pt x="162922" y="109357"/>
                </a:lnTo>
                <a:lnTo>
                  <a:pt x="166473" y="105810"/>
                </a:lnTo>
                <a:lnTo>
                  <a:pt x="166473" y="85810"/>
                </a:lnTo>
                <a:lnTo>
                  <a:pt x="162922" y="82259"/>
                </a:lnTo>
                <a:lnTo>
                  <a:pt x="126467" y="82259"/>
                </a:lnTo>
                <a:lnTo>
                  <a:pt x="126467" y="68710"/>
                </a:lnTo>
                <a:lnTo>
                  <a:pt x="153245" y="68710"/>
                </a:lnTo>
                <a:lnTo>
                  <a:pt x="156792" y="65164"/>
                </a:lnTo>
                <a:lnTo>
                  <a:pt x="156792" y="45163"/>
                </a:lnTo>
                <a:lnTo>
                  <a:pt x="153245" y="41613"/>
                </a:lnTo>
                <a:lnTo>
                  <a:pt x="126467" y="41613"/>
                </a:lnTo>
                <a:lnTo>
                  <a:pt x="126467" y="28709"/>
                </a:lnTo>
                <a:lnTo>
                  <a:pt x="160987" y="28709"/>
                </a:lnTo>
                <a:lnTo>
                  <a:pt x="164538" y="25163"/>
                </a:lnTo>
                <a:lnTo>
                  <a:pt x="164538" y="5162"/>
                </a:lnTo>
                <a:lnTo>
                  <a:pt x="160987" y="1938"/>
                </a:lnTo>
                <a:close/>
              </a:path>
              <a:path w="592454" h="111125">
                <a:moveTo>
                  <a:pt x="318425" y="0"/>
                </a:moveTo>
                <a:lnTo>
                  <a:pt x="295313" y="4259"/>
                </a:lnTo>
                <a:lnTo>
                  <a:pt x="277494" y="15928"/>
                </a:lnTo>
                <a:lnTo>
                  <a:pt x="266026" y="33343"/>
                </a:lnTo>
                <a:lnTo>
                  <a:pt x="261968" y="54839"/>
                </a:lnTo>
                <a:lnTo>
                  <a:pt x="266026" y="76948"/>
                </a:lnTo>
                <a:lnTo>
                  <a:pt x="277494" y="94762"/>
                </a:lnTo>
                <a:lnTo>
                  <a:pt x="295313" y="106648"/>
                </a:lnTo>
                <a:lnTo>
                  <a:pt x="318425" y="110973"/>
                </a:lnTo>
                <a:lnTo>
                  <a:pt x="341725" y="106648"/>
                </a:lnTo>
                <a:lnTo>
                  <a:pt x="359641" y="94762"/>
                </a:lnTo>
                <a:lnTo>
                  <a:pt x="367716" y="82259"/>
                </a:lnTo>
                <a:lnTo>
                  <a:pt x="318425" y="82259"/>
                </a:lnTo>
                <a:lnTo>
                  <a:pt x="308707" y="80198"/>
                </a:lnTo>
                <a:lnTo>
                  <a:pt x="301166" y="74478"/>
                </a:lnTo>
                <a:lnTo>
                  <a:pt x="296287" y="65793"/>
                </a:lnTo>
                <a:lnTo>
                  <a:pt x="294554" y="54839"/>
                </a:lnTo>
                <a:lnTo>
                  <a:pt x="296287" y="44497"/>
                </a:lnTo>
                <a:lnTo>
                  <a:pt x="301166" y="36210"/>
                </a:lnTo>
                <a:lnTo>
                  <a:pt x="308707" y="30705"/>
                </a:lnTo>
                <a:lnTo>
                  <a:pt x="318425" y="28709"/>
                </a:lnTo>
                <a:lnTo>
                  <a:pt x="368085" y="28709"/>
                </a:lnTo>
                <a:lnTo>
                  <a:pt x="359641" y="15928"/>
                </a:lnTo>
                <a:lnTo>
                  <a:pt x="341725" y="4259"/>
                </a:lnTo>
                <a:lnTo>
                  <a:pt x="318425" y="0"/>
                </a:lnTo>
                <a:close/>
              </a:path>
              <a:path w="592454" h="111125">
                <a:moveTo>
                  <a:pt x="198413" y="1938"/>
                </a:moveTo>
                <a:lnTo>
                  <a:pt x="170664" y="1938"/>
                </a:lnTo>
                <a:lnTo>
                  <a:pt x="167762" y="6774"/>
                </a:lnTo>
                <a:lnTo>
                  <a:pt x="171636" y="13548"/>
                </a:lnTo>
                <a:lnTo>
                  <a:pt x="200339" y="65793"/>
                </a:lnTo>
                <a:lnTo>
                  <a:pt x="200348" y="105810"/>
                </a:lnTo>
                <a:lnTo>
                  <a:pt x="203572" y="109357"/>
                </a:lnTo>
                <a:lnTo>
                  <a:pt x="228415" y="109357"/>
                </a:lnTo>
                <a:lnTo>
                  <a:pt x="231966" y="105810"/>
                </a:lnTo>
                <a:lnTo>
                  <a:pt x="231975" y="65793"/>
                </a:lnTo>
                <a:lnTo>
                  <a:pt x="245614" y="40968"/>
                </a:lnTo>
                <a:lnTo>
                  <a:pt x="216155" y="40968"/>
                </a:lnTo>
                <a:lnTo>
                  <a:pt x="213576" y="31292"/>
                </a:lnTo>
                <a:lnTo>
                  <a:pt x="210025" y="23228"/>
                </a:lnTo>
                <a:lnTo>
                  <a:pt x="204217" y="9035"/>
                </a:lnTo>
                <a:lnTo>
                  <a:pt x="201960" y="4195"/>
                </a:lnTo>
                <a:lnTo>
                  <a:pt x="198413" y="1938"/>
                </a:lnTo>
                <a:close/>
              </a:path>
              <a:path w="592454" h="111125">
                <a:moveTo>
                  <a:pt x="368085" y="28709"/>
                </a:moveTo>
                <a:lnTo>
                  <a:pt x="318425" y="28709"/>
                </a:lnTo>
                <a:lnTo>
                  <a:pt x="328331" y="30705"/>
                </a:lnTo>
                <a:lnTo>
                  <a:pt x="335969" y="36210"/>
                </a:lnTo>
                <a:lnTo>
                  <a:pt x="340884" y="44497"/>
                </a:lnTo>
                <a:lnTo>
                  <a:pt x="342624" y="54839"/>
                </a:lnTo>
                <a:lnTo>
                  <a:pt x="340875" y="65809"/>
                </a:lnTo>
                <a:lnTo>
                  <a:pt x="335969" y="74478"/>
                </a:lnTo>
                <a:lnTo>
                  <a:pt x="328331" y="80198"/>
                </a:lnTo>
                <a:lnTo>
                  <a:pt x="318425" y="82259"/>
                </a:lnTo>
                <a:lnTo>
                  <a:pt x="367716" y="82259"/>
                </a:lnTo>
                <a:lnTo>
                  <a:pt x="371146" y="76948"/>
                </a:lnTo>
                <a:lnTo>
                  <a:pt x="375209" y="54839"/>
                </a:lnTo>
                <a:lnTo>
                  <a:pt x="371146" y="33343"/>
                </a:lnTo>
                <a:lnTo>
                  <a:pt x="368085" y="28709"/>
                </a:lnTo>
                <a:close/>
              </a:path>
              <a:path w="592454" h="111125">
                <a:moveTo>
                  <a:pt x="261323" y="1938"/>
                </a:moveTo>
                <a:lnTo>
                  <a:pt x="233578" y="1938"/>
                </a:lnTo>
                <a:lnTo>
                  <a:pt x="230350" y="4195"/>
                </a:lnTo>
                <a:lnTo>
                  <a:pt x="228093" y="9035"/>
                </a:lnTo>
                <a:lnTo>
                  <a:pt x="222285" y="23228"/>
                </a:lnTo>
                <a:lnTo>
                  <a:pt x="218738" y="31292"/>
                </a:lnTo>
                <a:lnTo>
                  <a:pt x="216155" y="40968"/>
                </a:lnTo>
                <a:lnTo>
                  <a:pt x="245614" y="40968"/>
                </a:lnTo>
                <a:lnTo>
                  <a:pt x="260678" y="13548"/>
                </a:lnTo>
                <a:lnTo>
                  <a:pt x="264547" y="6774"/>
                </a:lnTo>
                <a:lnTo>
                  <a:pt x="261323" y="1938"/>
                </a:lnTo>
                <a:close/>
              </a:path>
              <a:path w="592454" h="111125">
                <a:moveTo>
                  <a:pt x="416827" y="1938"/>
                </a:moveTo>
                <a:lnTo>
                  <a:pt x="390694" y="1938"/>
                </a:lnTo>
                <a:lnTo>
                  <a:pt x="387143" y="5162"/>
                </a:lnTo>
                <a:lnTo>
                  <a:pt x="387143" y="105810"/>
                </a:lnTo>
                <a:lnTo>
                  <a:pt x="390694" y="109357"/>
                </a:lnTo>
                <a:lnTo>
                  <a:pt x="415537" y="109357"/>
                </a:lnTo>
                <a:lnTo>
                  <a:pt x="418761" y="105810"/>
                </a:lnTo>
                <a:lnTo>
                  <a:pt x="418695" y="60647"/>
                </a:lnTo>
                <a:lnTo>
                  <a:pt x="417472" y="48710"/>
                </a:lnTo>
                <a:lnTo>
                  <a:pt x="443852" y="48710"/>
                </a:lnTo>
                <a:lnTo>
                  <a:pt x="440694" y="42907"/>
                </a:lnTo>
                <a:lnTo>
                  <a:pt x="422940" y="8386"/>
                </a:lnTo>
                <a:lnTo>
                  <a:pt x="420373" y="3872"/>
                </a:lnTo>
                <a:lnTo>
                  <a:pt x="416827" y="1938"/>
                </a:lnTo>
                <a:close/>
              </a:path>
              <a:path w="592454" h="111125">
                <a:moveTo>
                  <a:pt x="443852" y="48710"/>
                </a:moveTo>
                <a:lnTo>
                  <a:pt x="417794" y="48710"/>
                </a:lnTo>
                <a:lnTo>
                  <a:pt x="422295" y="60647"/>
                </a:lnTo>
                <a:lnTo>
                  <a:pt x="426809" y="68388"/>
                </a:lnTo>
                <a:lnTo>
                  <a:pt x="444563" y="102582"/>
                </a:lnTo>
                <a:lnTo>
                  <a:pt x="447143" y="107422"/>
                </a:lnTo>
                <a:lnTo>
                  <a:pt x="450711" y="109357"/>
                </a:lnTo>
                <a:lnTo>
                  <a:pt x="476848" y="109357"/>
                </a:lnTo>
                <a:lnTo>
                  <a:pt x="480373" y="105810"/>
                </a:lnTo>
                <a:lnTo>
                  <a:pt x="480373" y="62581"/>
                </a:lnTo>
                <a:lnTo>
                  <a:pt x="449722" y="62581"/>
                </a:lnTo>
                <a:lnTo>
                  <a:pt x="444907" y="50648"/>
                </a:lnTo>
                <a:lnTo>
                  <a:pt x="443852" y="48710"/>
                </a:lnTo>
                <a:close/>
              </a:path>
              <a:path w="592454" h="111125">
                <a:moveTo>
                  <a:pt x="476848" y="1938"/>
                </a:moveTo>
                <a:lnTo>
                  <a:pt x="452000" y="1938"/>
                </a:lnTo>
                <a:lnTo>
                  <a:pt x="448776" y="5162"/>
                </a:lnTo>
                <a:lnTo>
                  <a:pt x="448842" y="50648"/>
                </a:lnTo>
                <a:lnTo>
                  <a:pt x="450066" y="62581"/>
                </a:lnTo>
                <a:lnTo>
                  <a:pt x="480373" y="62581"/>
                </a:lnTo>
                <a:lnTo>
                  <a:pt x="480373" y="5162"/>
                </a:lnTo>
                <a:lnTo>
                  <a:pt x="476848" y="1938"/>
                </a:lnTo>
                <a:close/>
              </a:path>
              <a:path w="592454" h="111125">
                <a:moveTo>
                  <a:pt x="535872" y="1938"/>
                </a:moveTo>
                <a:lnTo>
                  <a:pt x="500062" y="1938"/>
                </a:lnTo>
                <a:lnTo>
                  <a:pt x="496838" y="5162"/>
                </a:lnTo>
                <a:lnTo>
                  <a:pt x="496838" y="105810"/>
                </a:lnTo>
                <a:lnTo>
                  <a:pt x="500062" y="109357"/>
                </a:lnTo>
                <a:lnTo>
                  <a:pt x="535872" y="109357"/>
                </a:lnTo>
                <a:lnTo>
                  <a:pt x="559207" y="105652"/>
                </a:lnTo>
                <a:lnTo>
                  <a:pt x="576888" y="94961"/>
                </a:lnTo>
                <a:lnTo>
                  <a:pt x="585243" y="82259"/>
                </a:lnTo>
                <a:lnTo>
                  <a:pt x="528134" y="82259"/>
                </a:lnTo>
                <a:lnTo>
                  <a:pt x="528134" y="28709"/>
                </a:lnTo>
                <a:lnTo>
                  <a:pt x="585428" y="28709"/>
                </a:lnTo>
                <a:lnTo>
                  <a:pt x="576888" y="15969"/>
                </a:lnTo>
                <a:lnTo>
                  <a:pt x="559207" y="5536"/>
                </a:lnTo>
                <a:lnTo>
                  <a:pt x="535872" y="1938"/>
                </a:lnTo>
                <a:close/>
              </a:path>
              <a:path w="592454" h="111125">
                <a:moveTo>
                  <a:pt x="585428" y="28709"/>
                </a:moveTo>
                <a:lnTo>
                  <a:pt x="534926" y="28709"/>
                </a:lnTo>
                <a:lnTo>
                  <a:pt x="545138" y="30348"/>
                </a:lnTo>
                <a:lnTo>
                  <a:pt x="552852" y="35283"/>
                </a:lnTo>
                <a:lnTo>
                  <a:pt x="557729" y="43544"/>
                </a:lnTo>
                <a:lnTo>
                  <a:pt x="559430" y="55162"/>
                </a:lnTo>
                <a:lnTo>
                  <a:pt x="557777" y="67017"/>
                </a:lnTo>
                <a:lnTo>
                  <a:pt x="552981" y="75485"/>
                </a:lnTo>
                <a:lnTo>
                  <a:pt x="545284" y="80566"/>
                </a:lnTo>
                <a:lnTo>
                  <a:pt x="534926" y="82259"/>
                </a:lnTo>
                <a:lnTo>
                  <a:pt x="585243" y="82259"/>
                </a:lnTo>
                <a:lnTo>
                  <a:pt x="588097" y="77919"/>
                </a:lnTo>
                <a:lnTo>
                  <a:pt x="592015" y="55162"/>
                </a:lnTo>
                <a:lnTo>
                  <a:pt x="588097" y="32692"/>
                </a:lnTo>
                <a:lnTo>
                  <a:pt x="585428" y="28709"/>
                </a:lnTo>
                <a:close/>
              </a:path>
            </a:pathLst>
          </a:custGeom>
          <a:solidFill>
            <a:srgbClr val="1F61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799041" y="5859626"/>
            <a:ext cx="1019331" cy="7212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20955" y="431554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20955" y="3575649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20955" y="2720389"/>
            <a:ext cx="84696" cy="1762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20955" y="2435274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20955" y="716669"/>
            <a:ext cx="84696" cy="1762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20955" y="3860097"/>
            <a:ext cx="84696" cy="1762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20955" y="1571929"/>
            <a:ext cx="84696" cy="1756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20955" y="4715358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20955" y="6128905"/>
            <a:ext cx="84696" cy="17630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20955" y="0"/>
            <a:ext cx="85090" cy="38735"/>
          </a:xfrm>
          <a:custGeom>
            <a:avLst/>
            <a:gdLst/>
            <a:ahLst/>
            <a:cxnLst/>
            <a:rect l="l" t="t" r="r" b="b"/>
            <a:pathLst>
              <a:path w="85090" h="38735">
                <a:moveTo>
                  <a:pt x="84696" y="0"/>
                </a:moveTo>
                <a:lnTo>
                  <a:pt x="0" y="0"/>
                </a:lnTo>
                <a:lnTo>
                  <a:pt x="0" y="7674"/>
                </a:lnTo>
                <a:lnTo>
                  <a:pt x="1980" y="20623"/>
                </a:lnTo>
                <a:lnTo>
                  <a:pt x="7842" y="30260"/>
                </a:lnTo>
                <a:lnTo>
                  <a:pt x="17468" y="36271"/>
                </a:lnTo>
                <a:lnTo>
                  <a:pt x="30740" y="38344"/>
                </a:lnTo>
                <a:lnTo>
                  <a:pt x="53956" y="38344"/>
                </a:lnTo>
                <a:lnTo>
                  <a:pt x="67492" y="36271"/>
                </a:lnTo>
                <a:lnTo>
                  <a:pt x="77088" y="30260"/>
                </a:lnTo>
                <a:lnTo>
                  <a:pt x="82804" y="20623"/>
                </a:lnTo>
                <a:lnTo>
                  <a:pt x="84696" y="7674"/>
                </a:lnTo>
                <a:lnTo>
                  <a:pt x="84696" y="0"/>
                </a:lnTo>
                <a:close/>
              </a:path>
            </a:pathLst>
          </a:custGeom>
          <a:solidFill>
            <a:srgbClr val="1F61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20955" y="3005420"/>
            <a:ext cx="84696" cy="17635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20955" y="1001700"/>
            <a:ext cx="84696" cy="17635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20955" y="4145212"/>
            <a:ext cx="84696" cy="1762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20955" y="5559367"/>
            <a:ext cx="84696" cy="17626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20955" y="1856377"/>
            <a:ext cx="84696" cy="1762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20955" y="4999806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20955" y="6413986"/>
            <a:ext cx="84696" cy="1763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20955" y="147106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20955" y="1286815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20955" y="3290535"/>
            <a:ext cx="84696" cy="17626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20955" y="4430243"/>
            <a:ext cx="84696" cy="17635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20955" y="5844482"/>
            <a:ext cx="84696" cy="17563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20955" y="2141409"/>
            <a:ext cx="84696" cy="17635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20955" y="5284921"/>
            <a:ext cx="84696" cy="1762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1153769" y="1813941"/>
            <a:ext cx="6053455" cy="2037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3990" indent="-161925">
              <a:lnSpc>
                <a:spcPct val="100000"/>
              </a:lnSpc>
              <a:spcBef>
                <a:spcPts val="95"/>
              </a:spcBef>
              <a:buClr>
                <a:srgbClr val="FFFFFF"/>
              </a:buClr>
              <a:buSzPct val="95454"/>
              <a:buChar char="•"/>
              <a:tabLst>
                <a:tab pos="174625" algn="l"/>
              </a:tabLst>
            </a:pPr>
            <a:r>
              <a:rPr sz="2200" spc="-110" dirty="0">
                <a:solidFill>
                  <a:srgbClr val="0D5A56"/>
                </a:solidFill>
                <a:latin typeface="Arial"/>
                <a:cs typeface="Arial"/>
              </a:rPr>
              <a:t>Word </a:t>
            </a:r>
            <a:r>
              <a:rPr sz="2200" spc="-140" dirty="0">
                <a:solidFill>
                  <a:srgbClr val="0D5A56"/>
                </a:solidFill>
                <a:latin typeface="Arial"/>
                <a:cs typeface="Arial"/>
              </a:rPr>
              <a:t>ambassadeur </a:t>
            </a:r>
            <a:r>
              <a:rPr sz="2200" spc="-20" dirty="0">
                <a:solidFill>
                  <a:srgbClr val="0D5A56"/>
                </a:solidFill>
                <a:latin typeface="Arial"/>
                <a:cs typeface="Arial"/>
              </a:rPr>
              <a:t>of </a:t>
            </a:r>
            <a:r>
              <a:rPr sz="2200" spc="-70" dirty="0">
                <a:solidFill>
                  <a:srgbClr val="0D5A56"/>
                </a:solidFill>
                <a:latin typeface="Arial"/>
                <a:cs typeface="Arial"/>
              </a:rPr>
              <a:t>supporter </a:t>
            </a:r>
            <a:r>
              <a:rPr sz="2200" spc="-150" dirty="0">
                <a:solidFill>
                  <a:srgbClr val="0D5A56"/>
                </a:solidFill>
                <a:latin typeface="Arial"/>
                <a:cs typeface="Arial"/>
              </a:rPr>
              <a:t>van </a:t>
            </a:r>
            <a:r>
              <a:rPr sz="2200" spc="-200" dirty="0">
                <a:solidFill>
                  <a:srgbClr val="0D5A56"/>
                </a:solidFill>
                <a:latin typeface="Arial"/>
                <a:cs typeface="Arial"/>
              </a:rPr>
              <a:t>Samen</a:t>
            </a:r>
            <a:r>
              <a:rPr sz="2200" spc="-125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sz="2200" spc="-135" dirty="0">
                <a:solidFill>
                  <a:srgbClr val="0D5A56"/>
                </a:solidFill>
                <a:latin typeface="Arial"/>
                <a:cs typeface="Arial"/>
              </a:rPr>
              <a:t>Sterk</a:t>
            </a:r>
            <a:endParaRPr sz="2200">
              <a:latin typeface="Arial"/>
              <a:cs typeface="Arial"/>
            </a:endParaRPr>
          </a:p>
          <a:p>
            <a:pPr marL="173990" marR="206375" indent="-161925">
              <a:lnSpc>
                <a:spcPct val="100000"/>
              </a:lnSpc>
              <a:buClr>
                <a:srgbClr val="FFFFFF"/>
              </a:buClr>
              <a:buSzPct val="95454"/>
              <a:buChar char="•"/>
              <a:tabLst>
                <a:tab pos="174625" algn="l"/>
              </a:tabLst>
            </a:pPr>
            <a:r>
              <a:rPr sz="2200" spc="-135" dirty="0">
                <a:solidFill>
                  <a:srgbClr val="0D5A56"/>
                </a:solidFill>
                <a:latin typeface="Arial"/>
                <a:cs typeface="Arial"/>
              </a:rPr>
              <a:t>Bied </a:t>
            </a:r>
            <a:r>
              <a:rPr sz="2200" spc="-100" dirty="0">
                <a:solidFill>
                  <a:srgbClr val="0D5A56"/>
                </a:solidFill>
                <a:latin typeface="Arial"/>
                <a:cs typeface="Arial"/>
              </a:rPr>
              <a:t>concrete </a:t>
            </a:r>
            <a:r>
              <a:rPr sz="2200" spc="-95" dirty="0">
                <a:solidFill>
                  <a:srgbClr val="0D5A56"/>
                </a:solidFill>
                <a:latin typeface="Arial"/>
                <a:cs typeface="Arial"/>
              </a:rPr>
              <a:t>handvatten </a:t>
            </a:r>
            <a:r>
              <a:rPr sz="2200" spc="-65" dirty="0">
                <a:solidFill>
                  <a:srgbClr val="0D5A56"/>
                </a:solidFill>
                <a:latin typeface="Arial"/>
                <a:cs typeface="Arial"/>
              </a:rPr>
              <a:t>wat </a:t>
            </a:r>
            <a:r>
              <a:rPr sz="2200" spc="-135" dirty="0">
                <a:solidFill>
                  <a:srgbClr val="0D5A56"/>
                </a:solidFill>
                <a:latin typeface="Arial"/>
                <a:cs typeface="Arial"/>
              </a:rPr>
              <a:t>mensen </a:t>
            </a:r>
            <a:r>
              <a:rPr sz="2200" spc="-80" dirty="0">
                <a:solidFill>
                  <a:srgbClr val="0D5A56"/>
                </a:solidFill>
                <a:latin typeface="Arial"/>
                <a:cs typeface="Arial"/>
              </a:rPr>
              <a:t>wél </a:t>
            </a:r>
            <a:r>
              <a:rPr sz="2200" spc="-110" dirty="0">
                <a:solidFill>
                  <a:srgbClr val="0D5A56"/>
                </a:solidFill>
                <a:latin typeface="Arial"/>
                <a:cs typeface="Arial"/>
              </a:rPr>
              <a:t>kunnen  </a:t>
            </a:r>
            <a:r>
              <a:rPr sz="2200" spc="-100" dirty="0">
                <a:solidFill>
                  <a:srgbClr val="0D5A56"/>
                </a:solidFill>
                <a:latin typeface="Arial"/>
                <a:cs typeface="Arial"/>
              </a:rPr>
              <a:t>doen</a:t>
            </a:r>
            <a:endParaRPr sz="2200">
              <a:latin typeface="Arial"/>
              <a:cs typeface="Arial"/>
            </a:endParaRPr>
          </a:p>
          <a:p>
            <a:pPr marL="173990" indent="-161925">
              <a:lnSpc>
                <a:spcPct val="100000"/>
              </a:lnSpc>
              <a:buClr>
                <a:srgbClr val="FFFFFF"/>
              </a:buClr>
              <a:buSzPct val="95454"/>
              <a:buChar char="•"/>
              <a:tabLst>
                <a:tab pos="174625" algn="l"/>
              </a:tabLst>
            </a:pPr>
            <a:r>
              <a:rPr sz="2200" spc="-155" dirty="0">
                <a:solidFill>
                  <a:srgbClr val="0D5A56"/>
                </a:solidFill>
                <a:latin typeface="Arial"/>
                <a:cs typeface="Arial"/>
              </a:rPr>
              <a:t>Geef </a:t>
            </a:r>
            <a:r>
              <a:rPr sz="2200" spc="-125" dirty="0">
                <a:solidFill>
                  <a:srgbClr val="0D5A56"/>
                </a:solidFill>
                <a:latin typeface="Arial"/>
                <a:cs typeface="Arial"/>
              </a:rPr>
              <a:t>een </a:t>
            </a:r>
            <a:r>
              <a:rPr sz="2200" spc="-85" dirty="0">
                <a:solidFill>
                  <a:srgbClr val="0D5A56"/>
                </a:solidFill>
                <a:latin typeface="Arial"/>
                <a:cs typeface="Arial"/>
              </a:rPr>
              <a:t>voortrekkersrol </a:t>
            </a:r>
            <a:r>
              <a:rPr sz="2200" spc="-155" dirty="0">
                <a:solidFill>
                  <a:srgbClr val="0D5A56"/>
                </a:solidFill>
                <a:latin typeface="Arial"/>
                <a:cs typeface="Arial"/>
              </a:rPr>
              <a:t>aan</a:t>
            </a:r>
            <a:r>
              <a:rPr sz="2200" spc="30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sz="2200" spc="-120" dirty="0">
                <a:solidFill>
                  <a:srgbClr val="0D5A56"/>
                </a:solidFill>
                <a:latin typeface="Arial"/>
                <a:cs typeface="Arial"/>
              </a:rPr>
              <a:t>ervaringsdeskundigen</a:t>
            </a:r>
            <a:endParaRPr sz="2200">
              <a:latin typeface="Arial"/>
              <a:cs typeface="Arial"/>
            </a:endParaRPr>
          </a:p>
          <a:p>
            <a:pPr marL="173990" marR="5080" indent="-161925">
              <a:lnSpc>
                <a:spcPct val="100000"/>
              </a:lnSpc>
              <a:spcBef>
                <a:spcPts val="5"/>
              </a:spcBef>
              <a:buClr>
                <a:srgbClr val="FFFFFF"/>
              </a:buClr>
              <a:buSzPct val="95454"/>
              <a:buChar char="•"/>
              <a:tabLst>
                <a:tab pos="174625" algn="l"/>
              </a:tabLst>
            </a:pPr>
            <a:r>
              <a:rPr sz="2200" spc="-125" dirty="0">
                <a:solidFill>
                  <a:srgbClr val="0D5A56"/>
                </a:solidFill>
                <a:latin typeface="Arial"/>
                <a:cs typeface="Arial"/>
              </a:rPr>
              <a:t>Werk </a:t>
            </a:r>
            <a:r>
              <a:rPr sz="2200" spc="-110" dirty="0">
                <a:solidFill>
                  <a:srgbClr val="0D5A56"/>
                </a:solidFill>
                <a:latin typeface="Arial"/>
                <a:cs typeface="Arial"/>
              </a:rPr>
              <a:t>lokaal (gemeenten, </a:t>
            </a:r>
            <a:r>
              <a:rPr sz="2200" spc="-80" dirty="0">
                <a:solidFill>
                  <a:srgbClr val="0D5A56"/>
                </a:solidFill>
                <a:latin typeface="Arial"/>
                <a:cs typeface="Arial"/>
              </a:rPr>
              <a:t>buurthuizen, </a:t>
            </a:r>
            <a:r>
              <a:rPr sz="2200" spc="-105" dirty="0">
                <a:solidFill>
                  <a:srgbClr val="0D5A56"/>
                </a:solidFill>
                <a:latin typeface="Arial"/>
                <a:cs typeface="Arial"/>
              </a:rPr>
              <a:t>verenigingen,  </a:t>
            </a:r>
            <a:r>
              <a:rPr sz="2200" spc="-80" dirty="0">
                <a:solidFill>
                  <a:srgbClr val="0D5A56"/>
                </a:solidFill>
                <a:latin typeface="Arial"/>
                <a:cs typeface="Arial"/>
              </a:rPr>
              <a:t>werkvloer) </a:t>
            </a:r>
            <a:r>
              <a:rPr sz="2200" spc="-114" dirty="0">
                <a:solidFill>
                  <a:srgbClr val="0D5A56"/>
                </a:solidFill>
                <a:latin typeface="Arial"/>
                <a:cs typeface="Arial"/>
              </a:rPr>
              <a:t>en </a:t>
            </a:r>
            <a:r>
              <a:rPr sz="2200" spc="-75" dirty="0">
                <a:solidFill>
                  <a:srgbClr val="0D5A56"/>
                </a:solidFill>
                <a:latin typeface="Arial"/>
                <a:cs typeface="Arial"/>
              </a:rPr>
              <a:t>gericht </a:t>
            </a:r>
            <a:r>
              <a:rPr sz="2200" spc="-85" dirty="0">
                <a:solidFill>
                  <a:srgbClr val="0D5A56"/>
                </a:solidFill>
                <a:latin typeface="Arial"/>
                <a:cs typeface="Arial"/>
              </a:rPr>
              <a:t>op </a:t>
            </a:r>
            <a:r>
              <a:rPr sz="2200" spc="-125" dirty="0">
                <a:solidFill>
                  <a:srgbClr val="0D5A56"/>
                </a:solidFill>
                <a:latin typeface="Arial"/>
                <a:cs typeface="Arial"/>
              </a:rPr>
              <a:t>duurzaam</a:t>
            </a:r>
            <a:r>
              <a:rPr sz="2200" spc="-140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sz="2200" spc="-90" dirty="0">
                <a:solidFill>
                  <a:srgbClr val="0D5A56"/>
                </a:solidFill>
                <a:latin typeface="Arial"/>
                <a:cs typeface="Arial"/>
              </a:rPr>
              <a:t>inbedding</a:t>
            </a:r>
            <a:endParaRPr sz="220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0" y="1635251"/>
            <a:ext cx="332740" cy="4197350"/>
          </a:xfrm>
          <a:custGeom>
            <a:avLst/>
            <a:gdLst/>
            <a:ahLst/>
            <a:cxnLst/>
            <a:rect l="l" t="t" r="r" b="b"/>
            <a:pathLst>
              <a:path w="332740" h="4197350">
                <a:moveTo>
                  <a:pt x="332231" y="0"/>
                </a:moveTo>
                <a:lnTo>
                  <a:pt x="0" y="0"/>
                </a:lnTo>
                <a:lnTo>
                  <a:pt x="0" y="4197096"/>
                </a:lnTo>
                <a:lnTo>
                  <a:pt x="332231" y="4197096"/>
                </a:lnTo>
                <a:lnTo>
                  <a:pt x="332231" y="0"/>
                </a:lnTo>
                <a:close/>
              </a:path>
            </a:pathLst>
          </a:custGeom>
          <a:solidFill>
            <a:srgbClr val="0D5A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107947" y="245363"/>
            <a:ext cx="1087120" cy="1087120"/>
          </a:xfrm>
          <a:custGeom>
            <a:avLst/>
            <a:gdLst/>
            <a:ahLst/>
            <a:cxnLst/>
            <a:rect l="l" t="t" r="r" b="b"/>
            <a:pathLst>
              <a:path w="1087120" h="1087120">
                <a:moveTo>
                  <a:pt x="543306" y="0"/>
                </a:moveTo>
                <a:lnTo>
                  <a:pt x="496421" y="1993"/>
                </a:lnTo>
                <a:lnTo>
                  <a:pt x="450645" y="7867"/>
                </a:lnTo>
                <a:lnTo>
                  <a:pt x="406141" y="17456"/>
                </a:lnTo>
                <a:lnTo>
                  <a:pt x="363072" y="30599"/>
                </a:lnTo>
                <a:lnTo>
                  <a:pt x="321599" y="47132"/>
                </a:lnTo>
                <a:lnTo>
                  <a:pt x="281888" y="66892"/>
                </a:lnTo>
                <a:lnTo>
                  <a:pt x="244100" y="89716"/>
                </a:lnTo>
                <a:lnTo>
                  <a:pt x="208398" y="115442"/>
                </a:lnTo>
                <a:lnTo>
                  <a:pt x="174946" y="143907"/>
                </a:lnTo>
                <a:lnTo>
                  <a:pt x="143907" y="174946"/>
                </a:lnTo>
                <a:lnTo>
                  <a:pt x="115442" y="208398"/>
                </a:lnTo>
                <a:lnTo>
                  <a:pt x="89716" y="244100"/>
                </a:lnTo>
                <a:lnTo>
                  <a:pt x="66892" y="281888"/>
                </a:lnTo>
                <a:lnTo>
                  <a:pt x="47132" y="321599"/>
                </a:lnTo>
                <a:lnTo>
                  <a:pt x="30599" y="363072"/>
                </a:lnTo>
                <a:lnTo>
                  <a:pt x="17456" y="406141"/>
                </a:lnTo>
                <a:lnTo>
                  <a:pt x="7867" y="450645"/>
                </a:lnTo>
                <a:lnTo>
                  <a:pt x="1993" y="496421"/>
                </a:lnTo>
                <a:lnTo>
                  <a:pt x="0" y="543305"/>
                </a:lnTo>
                <a:lnTo>
                  <a:pt x="1993" y="590190"/>
                </a:lnTo>
                <a:lnTo>
                  <a:pt x="7867" y="635966"/>
                </a:lnTo>
                <a:lnTo>
                  <a:pt x="17456" y="680470"/>
                </a:lnTo>
                <a:lnTo>
                  <a:pt x="30599" y="723539"/>
                </a:lnTo>
                <a:lnTo>
                  <a:pt x="47132" y="765012"/>
                </a:lnTo>
                <a:lnTo>
                  <a:pt x="66892" y="804723"/>
                </a:lnTo>
                <a:lnTo>
                  <a:pt x="89716" y="842511"/>
                </a:lnTo>
                <a:lnTo>
                  <a:pt x="115442" y="878213"/>
                </a:lnTo>
                <a:lnTo>
                  <a:pt x="143907" y="911665"/>
                </a:lnTo>
                <a:lnTo>
                  <a:pt x="174946" y="942704"/>
                </a:lnTo>
                <a:lnTo>
                  <a:pt x="208398" y="971169"/>
                </a:lnTo>
                <a:lnTo>
                  <a:pt x="244100" y="996895"/>
                </a:lnTo>
                <a:lnTo>
                  <a:pt x="281888" y="1019719"/>
                </a:lnTo>
                <a:lnTo>
                  <a:pt x="321599" y="1039479"/>
                </a:lnTo>
                <a:lnTo>
                  <a:pt x="363072" y="1056012"/>
                </a:lnTo>
                <a:lnTo>
                  <a:pt x="406141" y="1069155"/>
                </a:lnTo>
                <a:lnTo>
                  <a:pt x="450645" y="1078744"/>
                </a:lnTo>
                <a:lnTo>
                  <a:pt x="496421" y="1084618"/>
                </a:lnTo>
                <a:lnTo>
                  <a:pt x="543306" y="1086611"/>
                </a:lnTo>
                <a:lnTo>
                  <a:pt x="590190" y="1084618"/>
                </a:lnTo>
                <a:lnTo>
                  <a:pt x="635966" y="1078744"/>
                </a:lnTo>
                <a:lnTo>
                  <a:pt x="680470" y="1069155"/>
                </a:lnTo>
                <a:lnTo>
                  <a:pt x="723539" y="1056012"/>
                </a:lnTo>
                <a:lnTo>
                  <a:pt x="765012" y="1039479"/>
                </a:lnTo>
                <a:lnTo>
                  <a:pt x="804723" y="1019719"/>
                </a:lnTo>
                <a:lnTo>
                  <a:pt x="842511" y="996895"/>
                </a:lnTo>
                <a:lnTo>
                  <a:pt x="878213" y="971169"/>
                </a:lnTo>
                <a:lnTo>
                  <a:pt x="911665" y="942704"/>
                </a:lnTo>
                <a:lnTo>
                  <a:pt x="942704" y="911665"/>
                </a:lnTo>
                <a:lnTo>
                  <a:pt x="971169" y="878213"/>
                </a:lnTo>
                <a:lnTo>
                  <a:pt x="996895" y="842511"/>
                </a:lnTo>
                <a:lnTo>
                  <a:pt x="1019719" y="804723"/>
                </a:lnTo>
                <a:lnTo>
                  <a:pt x="1039479" y="765012"/>
                </a:lnTo>
                <a:lnTo>
                  <a:pt x="1056012" y="723539"/>
                </a:lnTo>
                <a:lnTo>
                  <a:pt x="1069155" y="680470"/>
                </a:lnTo>
                <a:lnTo>
                  <a:pt x="1078744" y="635966"/>
                </a:lnTo>
                <a:lnTo>
                  <a:pt x="1084618" y="590190"/>
                </a:lnTo>
                <a:lnTo>
                  <a:pt x="1086612" y="543305"/>
                </a:lnTo>
                <a:lnTo>
                  <a:pt x="1084618" y="496421"/>
                </a:lnTo>
                <a:lnTo>
                  <a:pt x="1078744" y="450645"/>
                </a:lnTo>
                <a:lnTo>
                  <a:pt x="1069155" y="406141"/>
                </a:lnTo>
                <a:lnTo>
                  <a:pt x="1056012" y="363072"/>
                </a:lnTo>
                <a:lnTo>
                  <a:pt x="1039479" y="321599"/>
                </a:lnTo>
                <a:lnTo>
                  <a:pt x="1019719" y="281888"/>
                </a:lnTo>
                <a:lnTo>
                  <a:pt x="996895" y="244100"/>
                </a:lnTo>
                <a:lnTo>
                  <a:pt x="971169" y="208398"/>
                </a:lnTo>
                <a:lnTo>
                  <a:pt x="942704" y="174946"/>
                </a:lnTo>
                <a:lnTo>
                  <a:pt x="911665" y="143907"/>
                </a:lnTo>
                <a:lnTo>
                  <a:pt x="878213" y="115442"/>
                </a:lnTo>
                <a:lnTo>
                  <a:pt x="842511" y="89716"/>
                </a:lnTo>
                <a:lnTo>
                  <a:pt x="804723" y="66892"/>
                </a:lnTo>
                <a:lnTo>
                  <a:pt x="765012" y="47132"/>
                </a:lnTo>
                <a:lnTo>
                  <a:pt x="723539" y="30599"/>
                </a:lnTo>
                <a:lnTo>
                  <a:pt x="680470" y="17456"/>
                </a:lnTo>
                <a:lnTo>
                  <a:pt x="635966" y="7867"/>
                </a:lnTo>
                <a:lnTo>
                  <a:pt x="590190" y="1993"/>
                </a:lnTo>
                <a:lnTo>
                  <a:pt x="543306" y="0"/>
                </a:lnTo>
                <a:close/>
              </a:path>
            </a:pathLst>
          </a:custGeom>
          <a:solidFill>
            <a:srgbClr val="F8C7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>
            <a:spLocks noGrp="1"/>
          </p:cNvSpPr>
          <p:nvPr>
            <p:ph type="title"/>
          </p:nvPr>
        </p:nvSpPr>
        <p:spPr>
          <a:xfrm>
            <a:off x="1422019" y="133299"/>
            <a:ext cx="508634" cy="1169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0" dirty="0">
                <a:solidFill>
                  <a:srgbClr val="FFFFFF"/>
                </a:solidFill>
              </a:rPr>
              <a:t>3</a:t>
            </a:r>
            <a:endParaRPr sz="7500"/>
          </a:p>
        </p:txBody>
      </p:sp>
      <p:sp>
        <p:nvSpPr>
          <p:cNvPr id="38" name="object 3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5" dirty="0"/>
              <a:t>Toolkit </a:t>
            </a:r>
            <a:r>
              <a:rPr spc="-25" dirty="0"/>
              <a:t>met </a:t>
            </a:r>
            <a:r>
              <a:rPr spc="-50" dirty="0"/>
              <a:t>‘Anti-stigma </a:t>
            </a:r>
            <a:r>
              <a:rPr spc="-25" dirty="0"/>
              <a:t>activiteiten’ </a:t>
            </a:r>
            <a:r>
              <a:rPr spc="-45" dirty="0"/>
              <a:t>voor</a:t>
            </a:r>
            <a:r>
              <a:rPr spc="-155" dirty="0"/>
              <a:t> </a:t>
            </a:r>
            <a:r>
              <a:rPr spc="-55" dirty="0"/>
              <a:t>hulpverleners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2439670" y="168986"/>
            <a:ext cx="3936365" cy="1254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840"/>
              </a:lnSpc>
              <a:spcBef>
                <a:spcPts val="100"/>
              </a:spcBef>
            </a:pPr>
            <a:r>
              <a:rPr sz="4500" spc="-555" dirty="0">
                <a:solidFill>
                  <a:srgbClr val="0D5A56"/>
                </a:solidFill>
                <a:latin typeface="Arial"/>
                <a:cs typeface="Arial"/>
              </a:rPr>
              <a:t>STIGMATISERING</a:t>
            </a:r>
            <a:endParaRPr sz="4500">
              <a:latin typeface="Arial"/>
              <a:cs typeface="Arial"/>
            </a:endParaRPr>
          </a:p>
          <a:p>
            <a:pPr marL="12700">
              <a:lnSpc>
                <a:spcPts val="4840"/>
              </a:lnSpc>
            </a:pPr>
            <a:r>
              <a:rPr sz="4500" b="1" dirty="0">
                <a:solidFill>
                  <a:srgbClr val="2DBAE0"/>
                </a:solidFill>
                <a:latin typeface="Carlito"/>
                <a:cs typeface="Carlito"/>
              </a:rPr>
              <a:t>UIT</a:t>
            </a:r>
            <a:r>
              <a:rPr sz="4500" b="1" spc="-15" dirty="0">
                <a:solidFill>
                  <a:srgbClr val="2DBAE0"/>
                </a:solidFill>
                <a:latin typeface="Carlito"/>
                <a:cs typeface="Carlito"/>
              </a:rPr>
              <a:t> </a:t>
            </a:r>
            <a:r>
              <a:rPr sz="4500" b="1" spc="-10" dirty="0">
                <a:solidFill>
                  <a:srgbClr val="2DBAE0"/>
                </a:solidFill>
                <a:latin typeface="Carlito"/>
                <a:cs typeface="Carlito"/>
              </a:rPr>
              <a:t>BANNEN</a:t>
            </a:r>
            <a:endParaRPr sz="45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53769" y="144017"/>
            <a:ext cx="4088765" cy="1254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835"/>
              </a:lnSpc>
              <a:spcBef>
                <a:spcPts val="100"/>
              </a:spcBef>
            </a:pPr>
            <a:r>
              <a:rPr b="0" spc="-630" dirty="0">
                <a:solidFill>
                  <a:srgbClr val="0D5A56"/>
                </a:solidFill>
                <a:latin typeface="Arial"/>
                <a:cs typeface="Arial"/>
              </a:rPr>
              <a:t>WAT</a:t>
            </a:r>
            <a:r>
              <a:rPr b="0" spc="-245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b="0" spc="-565" dirty="0">
                <a:solidFill>
                  <a:srgbClr val="0D5A56"/>
                </a:solidFill>
                <a:latin typeface="Arial"/>
                <a:cs typeface="Arial"/>
              </a:rPr>
              <a:t>IS</a:t>
            </a:r>
          </a:p>
          <a:p>
            <a:pPr marL="12700">
              <a:lnSpc>
                <a:spcPts val="4835"/>
              </a:lnSpc>
            </a:pPr>
            <a:r>
              <a:rPr spc="-35" dirty="0"/>
              <a:t>STIGMATISERING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7797875" y="1765046"/>
            <a:ext cx="592455" cy="382270"/>
            <a:chOff x="7797875" y="1765046"/>
            <a:chExt cx="592455" cy="382270"/>
          </a:xfrm>
        </p:grpSpPr>
        <p:sp>
          <p:nvSpPr>
            <p:cNvPr id="4" name="object 4"/>
            <p:cNvSpPr/>
            <p:nvPr/>
          </p:nvSpPr>
          <p:spPr>
            <a:xfrm>
              <a:off x="7797864" y="1905380"/>
              <a:ext cx="466090" cy="242570"/>
            </a:xfrm>
            <a:custGeom>
              <a:avLst/>
              <a:gdLst/>
              <a:ahLst/>
              <a:cxnLst/>
              <a:rect l="l" t="t" r="r" b="b"/>
              <a:pathLst>
                <a:path w="466090" h="242569">
                  <a:moveTo>
                    <a:pt x="73888" y="218389"/>
                  </a:moveTo>
                  <a:lnTo>
                    <a:pt x="70332" y="214845"/>
                  </a:lnTo>
                  <a:lnTo>
                    <a:pt x="31623" y="214845"/>
                  </a:lnTo>
                  <a:lnTo>
                    <a:pt x="31623" y="137426"/>
                  </a:lnTo>
                  <a:lnTo>
                    <a:pt x="28397" y="134200"/>
                  </a:lnTo>
                  <a:lnTo>
                    <a:pt x="3556" y="134200"/>
                  </a:lnTo>
                  <a:lnTo>
                    <a:pt x="0" y="137426"/>
                  </a:lnTo>
                  <a:lnTo>
                    <a:pt x="0" y="238391"/>
                  </a:lnTo>
                  <a:lnTo>
                    <a:pt x="3556" y="241947"/>
                  </a:lnTo>
                  <a:lnTo>
                    <a:pt x="70332" y="241947"/>
                  </a:lnTo>
                  <a:lnTo>
                    <a:pt x="73888" y="238391"/>
                  </a:lnTo>
                  <a:lnTo>
                    <a:pt x="73888" y="218389"/>
                  </a:lnTo>
                  <a:close/>
                </a:path>
                <a:path w="466090" h="242569">
                  <a:moveTo>
                    <a:pt x="91313" y="3225"/>
                  </a:moveTo>
                  <a:lnTo>
                    <a:pt x="87757" y="0"/>
                  </a:lnTo>
                  <a:lnTo>
                    <a:pt x="3556" y="0"/>
                  </a:lnTo>
                  <a:lnTo>
                    <a:pt x="0" y="3225"/>
                  </a:lnTo>
                  <a:lnTo>
                    <a:pt x="0" y="22898"/>
                  </a:lnTo>
                  <a:lnTo>
                    <a:pt x="3556" y="26454"/>
                  </a:lnTo>
                  <a:lnTo>
                    <a:pt x="30010" y="26454"/>
                  </a:lnTo>
                  <a:lnTo>
                    <a:pt x="30010" y="101942"/>
                  </a:lnTo>
                  <a:lnTo>
                    <a:pt x="33553" y="105486"/>
                  </a:lnTo>
                  <a:lnTo>
                    <a:pt x="57759" y="105486"/>
                  </a:lnTo>
                  <a:lnTo>
                    <a:pt x="60985" y="101942"/>
                  </a:lnTo>
                  <a:lnTo>
                    <a:pt x="60985" y="26454"/>
                  </a:lnTo>
                  <a:lnTo>
                    <a:pt x="87757" y="26454"/>
                  </a:lnTo>
                  <a:lnTo>
                    <a:pt x="91313" y="22898"/>
                  </a:lnTo>
                  <a:lnTo>
                    <a:pt x="91313" y="3225"/>
                  </a:lnTo>
                  <a:close/>
                </a:path>
                <a:path w="466090" h="242569">
                  <a:moveTo>
                    <a:pt x="183248" y="237426"/>
                  </a:moveTo>
                  <a:lnTo>
                    <a:pt x="180670" y="230644"/>
                  </a:lnTo>
                  <a:lnTo>
                    <a:pt x="178244" y="223227"/>
                  </a:lnTo>
                  <a:lnTo>
                    <a:pt x="170014" y="198069"/>
                  </a:lnTo>
                  <a:lnTo>
                    <a:pt x="158610" y="163233"/>
                  </a:lnTo>
                  <a:lnTo>
                    <a:pt x="151638" y="141935"/>
                  </a:lnTo>
                  <a:lnTo>
                    <a:pt x="149694" y="136448"/>
                  </a:lnTo>
                  <a:lnTo>
                    <a:pt x="146151" y="134200"/>
                  </a:lnTo>
                  <a:lnTo>
                    <a:pt x="140017" y="134200"/>
                  </a:lnTo>
                  <a:lnTo>
                    <a:pt x="140017" y="198069"/>
                  </a:lnTo>
                  <a:lnTo>
                    <a:pt x="124218" y="198069"/>
                  </a:lnTo>
                  <a:lnTo>
                    <a:pt x="127762" y="183235"/>
                  </a:lnTo>
                  <a:lnTo>
                    <a:pt x="129692" y="175806"/>
                  </a:lnTo>
                  <a:lnTo>
                    <a:pt x="131953" y="163233"/>
                  </a:lnTo>
                  <a:lnTo>
                    <a:pt x="132283" y="163233"/>
                  </a:lnTo>
                  <a:lnTo>
                    <a:pt x="134861" y="175806"/>
                  </a:lnTo>
                  <a:lnTo>
                    <a:pt x="136791" y="183235"/>
                  </a:lnTo>
                  <a:lnTo>
                    <a:pt x="140017" y="198069"/>
                  </a:lnTo>
                  <a:lnTo>
                    <a:pt x="140017" y="134200"/>
                  </a:lnTo>
                  <a:lnTo>
                    <a:pt x="118084" y="134200"/>
                  </a:lnTo>
                  <a:lnTo>
                    <a:pt x="114858" y="136448"/>
                  </a:lnTo>
                  <a:lnTo>
                    <a:pt x="112928" y="141935"/>
                  </a:lnTo>
                  <a:lnTo>
                    <a:pt x="83566" y="230644"/>
                  </a:lnTo>
                  <a:lnTo>
                    <a:pt x="81305" y="237426"/>
                  </a:lnTo>
                  <a:lnTo>
                    <a:pt x="84531" y="241947"/>
                  </a:lnTo>
                  <a:lnTo>
                    <a:pt x="109372" y="241947"/>
                  </a:lnTo>
                  <a:lnTo>
                    <a:pt x="113245" y="239039"/>
                  </a:lnTo>
                  <a:lnTo>
                    <a:pt x="114528" y="233553"/>
                  </a:lnTo>
                  <a:lnTo>
                    <a:pt x="116801" y="223227"/>
                  </a:lnTo>
                  <a:lnTo>
                    <a:pt x="147447" y="223227"/>
                  </a:lnTo>
                  <a:lnTo>
                    <a:pt x="149694" y="233553"/>
                  </a:lnTo>
                  <a:lnTo>
                    <a:pt x="151320" y="239039"/>
                  </a:lnTo>
                  <a:lnTo>
                    <a:pt x="154863" y="241947"/>
                  </a:lnTo>
                  <a:lnTo>
                    <a:pt x="179705" y="241947"/>
                  </a:lnTo>
                  <a:lnTo>
                    <a:pt x="183248" y="237426"/>
                  </a:lnTo>
                  <a:close/>
                </a:path>
                <a:path w="466090" h="242569">
                  <a:moveTo>
                    <a:pt x="200025" y="3225"/>
                  </a:moveTo>
                  <a:lnTo>
                    <a:pt x="196799" y="0"/>
                  </a:lnTo>
                  <a:lnTo>
                    <a:pt x="172605" y="0"/>
                  </a:lnTo>
                  <a:lnTo>
                    <a:pt x="169062" y="3225"/>
                  </a:lnTo>
                  <a:lnTo>
                    <a:pt x="169062" y="40005"/>
                  </a:lnTo>
                  <a:lnTo>
                    <a:pt x="138404" y="40005"/>
                  </a:lnTo>
                  <a:lnTo>
                    <a:pt x="138404" y="3225"/>
                  </a:lnTo>
                  <a:lnTo>
                    <a:pt x="135178" y="0"/>
                  </a:lnTo>
                  <a:lnTo>
                    <a:pt x="110667" y="0"/>
                  </a:lnTo>
                  <a:lnTo>
                    <a:pt x="107442" y="3225"/>
                  </a:lnTo>
                  <a:lnTo>
                    <a:pt x="107442" y="101942"/>
                  </a:lnTo>
                  <a:lnTo>
                    <a:pt x="110667" y="105486"/>
                  </a:lnTo>
                  <a:lnTo>
                    <a:pt x="135178" y="105486"/>
                  </a:lnTo>
                  <a:lnTo>
                    <a:pt x="138404" y="101942"/>
                  </a:lnTo>
                  <a:lnTo>
                    <a:pt x="138404" y="66459"/>
                  </a:lnTo>
                  <a:lnTo>
                    <a:pt x="169062" y="66459"/>
                  </a:lnTo>
                  <a:lnTo>
                    <a:pt x="169062" y="101942"/>
                  </a:lnTo>
                  <a:lnTo>
                    <a:pt x="172605" y="105486"/>
                  </a:lnTo>
                  <a:lnTo>
                    <a:pt x="196799" y="105486"/>
                  </a:lnTo>
                  <a:lnTo>
                    <a:pt x="200025" y="101942"/>
                  </a:lnTo>
                  <a:lnTo>
                    <a:pt x="200025" y="66459"/>
                  </a:lnTo>
                  <a:lnTo>
                    <a:pt x="200025" y="40005"/>
                  </a:lnTo>
                  <a:lnTo>
                    <a:pt x="200025" y="3225"/>
                  </a:lnTo>
                  <a:close/>
                </a:path>
                <a:path w="466090" h="242569">
                  <a:moveTo>
                    <a:pt x="282295" y="209042"/>
                  </a:moveTo>
                  <a:lnTo>
                    <a:pt x="265849" y="185483"/>
                  </a:lnTo>
                  <a:lnTo>
                    <a:pt x="271170" y="181051"/>
                  </a:lnTo>
                  <a:lnTo>
                    <a:pt x="274993" y="175361"/>
                  </a:lnTo>
                  <a:lnTo>
                    <a:pt x="275424" y="174193"/>
                  </a:lnTo>
                  <a:lnTo>
                    <a:pt x="277317" y="169024"/>
                  </a:lnTo>
                  <a:lnTo>
                    <a:pt x="278104" y="162585"/>
                  </a:lnTo>
                  <a:lnTo>
                    <a:pt x="277431" y="159677"/>
                  </a:lnTo>
                  <a:lnTo>
                    <a:pt x="275221" y="150114"/>
                  </a:lnTo>
                  <a:lnTo>
                    <a:pt x="267169" y="141249"/>
                  </a:lnTo>
                  <a:lnTo>
                    <a:pt x="254825" y="135953"/>
                  </a:lnTo>
                  <a:lnTo>
                    <a:pt x="250685" y="135496"/>
                  </a:lnTo>
                  <a:lnTo>
                    <a:pt x="250685" y="203873"/>
                  </a:lnTo>
                  <a:lnTo>
                    <a:pt x="250685" y="211937"/>
                  </a:lnTo>
                  <a:lnTo>
                    <a:pt x="247459" y="216458"/>
                  </a:lnTo>
                  <a:lnTo>
                    <a:pt x="230035" y="216458"/>
                  </a:lnTo>
                  <a:lnTo>
                    <a:pt x="230035" y="199351"/>
                  </a:lnTo>
                  <a:lnTo>
                    <a:pt x="247777" y="199351"/>
                  </a:lnTo>
                  <a:lnTo>
                    <a:pt x="250685" y="203873"/>
                  </a:lnTo>
                  <a:lnTo>
                    <a:pt x="250685" y="135496"/>
                  </a:lnTo>
                  <a:lnTo>
                    <a:pt x="246494" y="135039"/>
                  </a:lnTo>
                  <a:lnTo>
                    <a:pt x="246494" y="163233"/>
                  </a:lnTo>
                  <a:lnTo>
                    <a:pt x="246494" y="169684"/>
                  </a:lnTo>
                  <a:lnTo>
                    <a:pt x="244551" y="174193"/>
                  </a:lnTo>
                  <a:lnTo>
                    <a:pt x="230035" y="174193"/>
                  </a:lnTo>
                  <a:lnTo>
                    <a:pt x="230035" y="159677"/>
                  </a:lnTo>
                  <a:lnTo>
                    <a:pt x="244551" y="159677"/>
                  </a:lnTo>
                  <a:lnTo>
                    <a:pt x="246494" y="163233"/>
                  </a:lnTo>
                  <a:lnTo>
                    <a:pt x="246494" y="135039"/>
                  </a:lnTo>
                  <a:lnTo>
                    <a:pt x="239064" y="134200"/>
                  </a:lnTo>
                  <a:lnTo>
                    <a:pt x="201637" y="134200"/>
                  </a:lnTo>
                  <a:lnTo>
                    <a:pt x="198424" y="137426"/>
                  </a:lnTo>
                  <a:lnTo>
                    <a:pt x="198424" y="238391"/>
                  </a:lnTo>
                  <a:lnTo>
                    <a:pt x="201637" y="241947"/>
                  </a:lnTo>
                  <a:lnTo>
                    <a:pt x="238417" y="241947"/>
                  </a:lnTo>
                  <a:lnTo>
                    <a:pt x="254800" y="240334"/>
                  </a:lnTo>
                  <a:lnTo>
                    <a:pt x="268833" y="234924"/>
                  </a:lnTo>
                  <a:lnTo>
                    <a:pt x="278612" y="224790"/>
                  </a:lnTo>
                  <a:lnTo>
                    <a:pt x="280568" y="216458"/>
                  </a:lnTo>
                  <a:lnTo>
                    <a:pt x="282295" y="209042"/>
                  </a:lnTo>
                  <a:close/>
                </a:path>
                <a:path w="466090" h="242569">
                  <a:moveTo>
                    <a:pt x="293916" y="82257"/>
                  </a:moveTo>
                  <a:lnTo>
                    <a:pt x="290690" y="79032"/>
                  </a:lnTo>
                  <a:lnTo>
                    <a:pt x="254558" y="79032"/>
                  </a:lnTo>
                  <a:lnTo>
                    <a:pt x="254558" y="65481"/>
                  </a:lnTo>
                  <a:lnTo>
                    <a:pt x="281012" y="65481"/>
                  </a:lnTo>
                  <a:lnTo>
                    <a:pt x="284238" y="62255"/>
                  </a:lnTo>
                  <a:lnTo>
                    <a:pt x="284238" y="42583"/>
                  </a:lnTo>
                  <a:lnTo>
                    <a:pt x="281012" y="39039"/>
                  </a:lnTo>
                  <a:lnTo>
                    <a:pt x="254558" y="39039"/>
                  </a:lnTo>
                  <a:lnTo>
                    <a:pt x="254558" y="26454"/>
                  </a:lnTo>
                  <a:lnTo>
                    <a:pt x="288747" y="26454"/>
                  </a:lnTo>
                  <a:lnTo>
                    <a:pt x="291973" y="22898"/>
                  </a:lnTo>
                  <a:lnTo>
                    <a:pt x="291973" y="3225"/>
                  </a:lnTo>
                  <a:lnTo>
                    <a:pt x="288747" y="0"/>
                  </a:lnTo>
                  <a:lnTo>
                    <a:pt x="227126" y="0"/>
                  </a:lnTo>
                  <a:lnTo>
                    <a:pt x="223583" y="3225"/>
                  </a:lnTo>
                  <a:lnTo>
                    <a:pt x="223583" y="101942"/>
                  </a:lnTo>
                  <a:lnTo>
                    <a:pt x="227126" y="105486"/>
                  </a:lnTo>
                  <a:lnTo>
                    <a:pt x="290690" y="105486"/>
                  </a:lnTo>
                  <a:lnTo>
                    <a:pt x="293916" y="101942"/>
                  </a:lnTo>
                  <a:lnTo>
                    <a:pt x="293916" y="82257"/>
                  </a:lnTo>
                  <a:close/>
                </a:path>
                <a:path w="466090" h="242569">
                  <a:moveTo>
                    <a:pt x="372948" y="218389"/>
                  </a:moveTo>
                  <a:lnTo>
                    <a:pt x="369404" y="214845"/>
                  </a:lnTo>
                  <a:lnTo>
                    <a:pt x="332625" y="214845"/>
                  </a:lnTo>
                  <a:lnTo>
                    <a:pt x="332625" y="200977"/>
                  </a:lnTo>
                  <a:lnTo>
                    <a:pt x="359397" y="200977"/>
                  </a:lnTo>
                  <a:lnTo>
                    <a:pt x="362953" y="197751"/>
                  </a:lnTo>
                  <a:lnTo>
                    <a:pt x="362953" y="177419"/>
                  </a:lnTo>
                  <a:lnTo>
                    <a:pt x="359397" y="174193"/>
                  </a:lnTo>
                  <a:lnTo>
                    <a:pt x="332625" y="174193"/>
                  </a:lnTo>
                  <a:lnTo>
                    <a:pt x="332625" y="160972"/>
                  </a:lnTo>
                  <a:lnTo>
                    <a:pt x="367474" y="160972"/>
                  </a:lnTo>
                  <a:lnTo>
                    <a:pt x="371017" y="157746"/>
                  </a:lnTo>
                  <a:lnTo>
                    <a:pt x="371017" y="137426"/>
                  </a:lnTo>
                  <a:lnTo>
                    <a:pt x="367474" y="134200"/>
                  </a:lnTo>
                  <a:lnTo>
                    <a:pt x="304558" y="134200"/>
                  </a:lnTo>
                  <a:lnTo>
                    <a:pt x="301015" y="137426"/>
                  </a:lnTo>
                  <a:lnTo>
                    <a:pt x="301015" y="238391"/>
                  </a:lnTo>
                  <a:lnTo>
                    <a:pt x="304558" y="241947"/>
                  </a:lnTo>
                  <a:lnTo>
                    <a:pt x="369404" y="241947"/>
                  </a:lnTo>
                  <a:lnTo>
                    <a:pt x="372948" y="238391"/>
                  </a:lnTo>
                  <a:lnTo>
                    <a:pt x="372948" y="218389"/>
                  </a:lnTo>
                  <a:close/>
                </a:path>
                <a:path w="466090" h="242569">
                  <a:moveTo>
                    <a:pt x="465543" y="218389"/>
                  </a:moveTo>
                  <a:lnTo>
                    <a:pt x="462318" y="214845"/>
                  </a:lnTo>
                  <a:lnTo>
                    <a:pt x="423595" y="214845"/>
                  </a:lnTo>
                  <a:lnTo>
                    <a:pt x="423595" y="137426"/>
                  </a:lnTo>
                  <a:lnTo>
                    <a:pt x="420382" y="134200"/>
                  </a:lnTo>
                  <a:lnTo>
                    <a:pt x="395211" y="134200"/>
                  </a:lnTo>
                  <a:lnTo>
                    <a:pt x="391985" y="137426"/>
                  </a:lnTo>
                  <a:lnTo>
                    <a:pt x="391985" y="238391"/>
                  </a:lnTo>
                  <a:lnTo>
                    <a:pt x="395211" y="241947"/>
                  </a:lnTo>
                  <a:lnTo>
                    <a:pt x="462318" y="241947"/>
                  </a:lnTo>
                  <a:lnTo>
                    <a:pt x="465543" y="238391"/>
                  </a:lnTo>
                  <a:lnTo>
                    <a:pt x="465543" y="218389"/>
                  </a:lnTo>
                  <a:close/>
                </a:path>
              </a:pathLst>
            </a:custGeom>
            <a:solidFill>
              <a:srgbClr val="55C8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797875" y="1765046"/>
              <a:ext cx="592455" cy="111125"/>
            </a:xfrm>
            <a:custGeom>
              <a:avLst/>
              <a:gdLst/>
              <a:ahLst/>
              <a:cxnLst/>
              <a:rect l="l" t="t" r="r" b="b"/>
              <a:pathLst>
                <a:path w="592454" h="111125">
                  <a:moveTo>
                    <a:pt x="40648" y="1938"/>
                  </a:moveTo>
                  <a:lnTo>
                    <a:pt x="3548" y="1938"/>
                  </a:lnTo>
                  <a:lnTo>
                    <a:pt x="0" y="5162"/>
                  </a:lnTo>
                  <a:lnTo>
                    <a:pt x="0" y="105810"/>
                  </a:lnTo>
                  <a:lnTo>
                    <a:pt x="3548" y="109357"/>
                  </a:lnTo>
                  <a:lnTo>
                    <a:pt x="40004" y="109357"/>
                  </a:lnTo>
                  <a:lnTo>
                    <a:pt x="56388" y="107759"/>
                  </a:lnTo>
                  <a:lnTo>
                    <a:pt x="70413" y="102381"/>
                  </a:lnTo>
                  <a:lnTo>
                    <a:pt x="80203" y="92347"/>
                  </a:lnTo>
                  <a:lnTo>
                    <a:pt x="82205" y="83875"/>
                  </a:lnTo>
                  <a:lnTo>
                    <a:pt x="31617" y="83875"/>
                  </a:lnTo>
                  <a:lnTo>
                    <a:pt x="31617" y="66776"/>
                  </a:lnTo>
                  <a:lnTo>
                    <a:pt x="81755" y="66776"/>
                  </a:lnTo>
                  <a:lnTo>
                    <a:pt x="80373" y="63309"/>
                  </a:lnTo>
                  <a:lnTo>
                    <a:pt x="75306" y="57361"/>
                  </a:lnTo>
                  <a:lnTo>
                    <a:pt x="67426" y="53227"/>
                  </a:lnTo>
                  <a:lnTo>
                    <a:pt x="67426" y="52905"/>
                  </a:lnTo>
                  <a:lnTo>
                    <a:pt x="72694" y="48514"/>
                  </a:lnTo>
                  <a:lnTo>
                    <a:pt x="76420" y="42945"/>
                  </a:lnTo>
                  <a:lnTo>
                    <a:pt x="76892" y="41613"/>
                  </a:lnTo>
                  <a:lnTo>
                    <a:pt x="31617" y="41613"/>
                  </a:lnTo>
                  <a:lnTo>
                    <a:pt x="31617" y="27097"/>
                  </a:lnTo>
                  <a:lnTo>
                    <a:pt x="78632" y="27097"/>
                  </a:lnTo>
                  <a:lnTo>
                    <a:pt x="76536" y="17860"/>
                  </a:lnTo>
                  <a:lnTo>
                    <a:pt x="68597" y="8994"/>
                  </a:lnTo>
                  <a:lnTo>
                    <a:pt x="56362" y="3697"/>
                  </a:lnTo>
                  <a:lnTo>
                    <a:pt x="40648" y="1938"/>
                  </a:lnTo>
                  <a:close/>
                </a:path>
                <a:path w="592454" h="111125">
                  <a:moveTo>
                    <a:pt x="81755" y="66776"/>
                  </a:moveTo>
                  <a:lnTo>
                    <a:pt x="49362" y="66776"/>
                  </a:lnTo>
                  <a:lnTo>
                    <a:pt x="52264" y="71294"/>
                  </a:lnTo>
                  <a:lnTo>
                    <a:pt x="52264" y="79358"/>
                  </a:lnTo>
                  <a:lnTo>
                    <a:pt x="49040" y="83875"/>
                  </a:lnTo>
                  <a:lnTo>
                    <a:pt x="82205" y="83875"/>
                  </a:lnTo>
                  <a:lnTo>
                    <a:pt x="83882" y="76779"/>
                  </a:lnTo>
                  <a:lnTo>
                    <a:pt x="83081" y="70104"/>
                  </a:lnTo>
                  <a:lnTo>
                    <a:pt x="81755" y="66776"/>
                  </a:lnTo>
                  <a:close/>
                </a:path>
                <a:path w="592454" h="111125">
                  <a:moveTo>
                    <a:pt x="78632" y="27097"/>
                  </a:moveTo>
                  <a:lnTo>
                    <a:pt x="46134" y="27097"/>
                  </a:lnTo>
                  <a:lnTo>
                    <a:pt x="48068" y="30648"/>
                  </a:lnTo>
                  <a:lnTo>
                    <a:pt x="48068" y="37422"/>
                  </a:lnTo>
                  <a:lnTo>
                    <a:pt x="46134" y="41613"/>
                  </a:lnTo>
                  <a:lnTo>
                    <a:pt x="76892" y="41613"/>
                  </a:lnTo>
                  <a:lnTo>
                    <a:pt x="78633" y="36711"/>
                  </a:lnTo>
                  <a:lnTo>
                    <a:pt x="79364" y="30325"/>
                  </a:lnTo>
                  <a:lnTo>
                    <a:pt x="78632" y="27097"/>
                  </a:lnTo>
                  <a:close/>
                </a:path>
                <a:path w="592454" h="111125">
                  <a:moveTo>
                    <a:pt x="160987" y="1938"/>
                  </a:moveTo>
                  <a:lnTo>
                    <a:pt x="98400" y="1938"/>
                  </a:lnTo>
                  <a:lnTo>
                    <a:pt x="94849" y="5162"/>
                  </a:lnTo>
                  <a:lnTo>
                    <a:pt x="94849" y="105810"/>
                  </a:lnTo>
                  <a:lnTo>
                    <a:pt x="98400" y="109357"/>
                  </a:lnTo>
                  <a:lnTo>
                    <a:pt x="162922" y="109357"/>
                  </a:lnTo>
                  <a:lnTo>
                    <a:pt x="166473" y="105810"/>
                  </a:lnTo>
                  <a:lnTo>
                    <a:pt x="166473" y="85810"/>
                  </a:lnTo>
                  <a:lnTo>
                    <a:pt x="162922" y="82259"/>
                  </a:lnTo>
                  <a:lnTo>
                    <a:pt x="126467" y="82259"/>
                  </a:lnTo>
                  <a:lnTo>
                    <a:pt x="126467" y="68710"/>
                  </a:lnTo>
                  <a:lnTo>
                    <a:pt x="153245" y="68710"/>
                  </a:lnTo>
                  <a:lnTo>
                    <a:pt x="156792" y="65164"/>
                  </a:lnTo>
                  <a:lnTo>
                    <a:pt x="156792" y="45163"/>
                  </a:lnTo>
                  <a:lnTo>
                    <a:pt x="153245" y="41613"/>
                  </a:lnTo>
                  <a:lnTo>
                    <a:pt x="126467" y="41613"/>
                  </a:lnTo>
                  <a:lnTo>
                    <a:pt x="126467" y="28709"/>
                  </a:lnTo>
                  <a:lnTo>
                    <a:pt x="160987" y="28709"/>
                  </a:lnTo>
                  <a:lnTo>
                    <a:pt x="164538" y="25163"/>
                  </a:lnTo>
                  <a:lnTo>
                    <a:pt x="164538" y="5162"/>
                  </a:lnTo>
                  <a:lnTo>
                    <a:pt x="160987" y="1938"/>
                  </a:lnTo>
                  <a:close/>
                </a:path>
                <a:path w="592454" h="111125">
                  <a:moveTo>
                    <a:pt x="318425" y="0"/>
                  </a:moveTo>
                  <a:lnTo>
                    <a:pt x="295313" y="4259"/>
                  </a:lnTo>
                  <a:lnTo>
                    <a:pt x="277494" y="15928"/>
                  </a:lnTo>
                  <a:lnTo>
                    <a:pt x="266026" y="33343"/>
                  </a:lnTo>
                  <a:lnTo>
                    <a:pt x="261968" y="54839"/>
                  </a:lnTo>
                  <a:lnTo>
                    <a:pt x="266026" y="76948"/>
                  </a:lnTo>
                  <a:lnTo>
                    <a:pt x="277494" y="94762"/>
                  </a:lnTo>
                  <a:lnTo>
                    <a:pt x="295313" y="106648"/>
                  </a:lnTo>
                  <a:lnTo>
                    <a:pt x="318425" y="110973"/>
                  </a:lnTo>
                  <a:lnTo>
                    <a:pt x="341725" y="106648"/>
                  </a:lnTo>
                  <a:lnTo>
                    <a:pt x="359641" y="94762"/>
                  </a:lnTo>
                  <a:lnTo>
                    <a:pt x="367716" y="82259"/>
                  </a:lnTo>
                  <a:lnTo>
                    <a:pt x="318425" y="82259"/>
                  </a:lnTo>
                  <a:lnTo>
                    <a:pt x="308707" y="80198"/>
                  </a:lnTo>
                  <a:lnTo>
                    <a:pt x="301166" y="74478"/>
                  </a:lnTo>
                  <a:lnTo>
                    <a:pt x="296287" y="65793"/>
                  </a:lnTo>
                  <a:lnTo>
                    <a:pt x="294554" y="54839"/>
                  </a:lnTo>
                  <a:lnTo>
                    <a:pt x="296287" y="44497"/>
                  </a:lnTo>
                  <a:lnTo>
                    <a:pt x="301166" y="36210"/>
                  </a:lnTo>
                  <a:lnTo>
                    <a:pt x="308707" y="30705"/>
                  </a:lnTo>
                  <a:lnTo>
                    <a:pt x="318425" y="28709"/>
                  </a:lnTo>
                  <a:lnTo>
                    <a:pt x="368085" y="28709"/>
                  </a:lnTo>
                  <a:lnTo>
                    <a:pt x="359641" y="15928"/>
                  </a:lnTo>
                  <a:lnTo>
                    <a:pt x="341725" y="4259"/>
                  </a:lnTo>
                  <a:lnTo>
                    <a:pt x="318425" y="0"/>
                  </a:lnTo>
                  <a:close/>
                </a:path>
                <a:path w="592454" h="111125">
                  <a:moveTo>
                    <a:pt x="198413" y="1938"/>
                  </a:moveTo>
                  <a:lnTo>
                    <a:pt x="170664" y="1938"/>
                  </a:lnTo>
                  <a:lnTo>
                    <a:pt x="167762" y="6774"/>
                  </a:lnTo>
                  <a:lnTo>
                    <a:pt x="171636" y="13548"/>
                  </a:lnTo>
                  <a:lnTo>
                    <a:pt x="200339" y="65793"/>
                  </a:lnTo>
                  <a:lnTo>
                    <a:pt x="200348" y="105810"/>
                  </a:lnTo>
                  <a:lnTo>
                    <a:pt x="203572" y="109357"/>
                  </a:lnTo>
                  <a:lnTo>
                    <a:pt x="228415" y="109357"/>
                  </a:lnTo>
                  <a:lnTo>
                    <a:pt x="231966" y="105810"/>
                  </a:lnTo>
                  <a:lnTo>
                    <a:pt x="231975" y="65793"/>
                  </a:lnTo>
                  <a:lnTo>
                    <a:pt x="245614" y="40968"/>
                  </a:lnTo>
                  <a:lnTo>
                    <a:pt x="216155" y="40968"/>
                  </a:lnTo>
                  <a:lnTo>
                    <a:pt x="213576" y="31292"/>
                  </a:lnTo>
                  <a:lnTo>
                    <a:pt x="210025" y="23228"/>
                  </a:lnTo>
                  <a:lnTo>
                    <a:pt x="204217" y="9035"/>
                  </a:lnTo>
                  <a:lnTo>
                    <a:pt x="201960" y="4195"/>
                  </a:lnTo>
                  <a:lnTo>
                    <a:pt x="198413" y="1938"/>
                  </a:lnTo>
                  <a:close/>
                </a:path>
                <a:path w="592454" h="111125">
                  <a:moveTo>
                    <a:pt x="368085" y="28709"/>
                  </a:moveTo>
                  <a:lnTo>
                    <a:pt x="318425" y="28709"/>
                  </a:lnTo>
                  <a:lnTo>
                    <a:pt x="328331" y="30705"/>
                  </a:lnTo>
                  <a:lnTo>
                    <a:pt x="335969" y="36210"/>
                  </a:lnTo>
                  <a:lnTo>
                    <a:pt x="340884" y="44497"/>
                  </a:lnTo>
                  <a:lnTo>
                    <a:pt x="342624" y="54839"/>
                  </a:lnTo>
                  <a:lnTo>
                    <a:pt x="340875" y="65809"/>
                  </a:lnTo>
                  <a:lnTo>
                    <a:pt x="335969" y="74478"/>
                  </a:lnTo>
                  <a:lnTo>
                    <a:pt x="328331" y="80198"/>
                  </a:lnTo>
                  <a:lnTo>
                    <a:pt x="318425" y="82259"/>
                  </a:lnTo>
                  <a:lnTo>
                    <a:pt x="367716" y="82259"/>
                  </a:lnTo>
                  <a:lnTo>
                    <a:pt x="371146" y="76948"/>
                  </a:lnTo>
                  <a:lnTo>
                    <a:pt x="375209" y="54839"/>
                  </a:lnTo>
                  <a:lnTo>
                    <a:pt x="371146" y="33343"/>
                  </a:lnTo>
                  <a:lnTo>
                    <a:pt x="368085" y="28709"/>
                  </a:lnTo>
                  <a:close/>
                </a:path>
                <a:path w="592454" h="111125">
                  <a:moveTo>
                    <a:pt x="261323" y="1938"/>
                  </a:moveTo>
                  <a:lnTo>
                    <a:pt x="233578" y="1938"/>
                  </a:lnTo>
                  <a:lnTo>
                    <a:pt x="230350" y="4195"/>
                  </a:lnTo>
                  <a:lnTo>
                    <a:pt x="228093" y="9035"/>
                  </a:lnTo>
                  <a:lnTo>
                    <a:pt x="222285" y="23228"/>
                  </a:lnTo>
                  <a:lnTo>
                    <a:pt x="218738" y="31292"/>
                  </a:lnTo>
                  <a:lnTo>
                    <a:pt x="216155" y="40968"/>
                  </a:lnTo>
                  <a:lnTo>
                    <a:pt x="245614" y="40968"/>
                  </a:lnTo>
                  <a:lnTo>
                    <a:pt x="260678" y="13548"/>
                  </a:lnTo>
                  <a:lnTo>
                    <a:pt x="264547" y="6774"/>
                  </a:lnTo>
                  <a:lnTo>
                    <a:pt x="261323" y="1938"/>
                  </a:lnTo>
                  <a:close/>
                </a:path>
                <a:path w="592454" h="111125">
                  <a:moveTo>
                    <a:pt x="416827" y="1938"/>
                  </a:moveTo>
                  <a:lnTo>
                    <a:pt x="390694" y="1938"/>
                  </a:lnTo>
                  <a:lnTo>
                    <a:pt x="387143" y="5162"/>
                  </a:lnTo>
                  <a:lnTo>
                    <a:pt x="387143" y="105810"/>
                  </a:lnTo>
                  <a:lnTo>
                    <a:pt x="390694" y="109357"/>
                  </a:lnTo>
                  <a:lnTo>
                    <a:pt x="415537" y="109357"/>
                  </a:lnTo>
                  <a:lnTo>
                    <a:pt x="418761" y="105810"/>
                  </a:lnTo>
                  <a:lnTo>
                    <a:pt x="418695" y="60647"/>
                  </a:lnTo>
                  <a:lnTo>
                    <a:pt x="417472" y="48710"/>
                  </a:lnTo>
                  <a:lnTo>
                    <a:pt x="443852" y="48710"/>
                  </a:lnTo>
                  <a:lnTo>
                    <a:pt x="440694" y="42907"/>
                  </a:lnTo>
                  <a:lnTo>
                    <a:pt x="422940" y="8386"/>
                  </a:lnTo>
                  <a:lnTo>
                    <a:pt x="420373" y="3872"/>
                  </a:lnTo>
                  <a:lnTo>
                    <a:pt x="416827" y="1938"/>
                  </a:lnTo>
                  <a:close/>
                </a:path>
                <a:path w="592454" h="111125">
                  <a:moveTo>
                    <a:pt x="443852" y="48710"/>
                  </a:moveTo>
                  <a:lnTo>
                    <a:pt x="417794" y="48710"/>
                  </a:lnTo>
                  <a:lnTo>
                    <a:pt x="422295" y="60647"/>
                  </a:lnTo>
                  <a:lnTo>
                    <a:pt x="426809" y="68388"/>
                  </a:lnTo>
                  <a:lnTo>
                    <a:pt x="444563" y="102582"/>
                  </a:lnTo>
                  <a:lnTo>
                    <a:pt x="447143" y="107422"/>
                  </a:lnTo>
                  <a:lnTo>
                    <a:pt x="450711" y="109357"/>
                  </a:lnTo>
                  <a:lnTo>
                    <a:pt x="476848" y="109357"/>
                  </a:lnTo>
                  <a:lnTo>
                    <a:pt x="480373" y="105810"/>
                  </a:lnTo>
                  <a:lnTo>
                    <a:pt x="480373" y="62581"/>
                  </a:lnTo>
                  <a:lnTo>
                    <a:pt x="449722" y="62581"/>
                  </a:lnTo>
                  <a:lnTo>
                    <a:pt x="444907" y="50648"/>
                  </a:lnTo>
                  <a:lnTo>
                    <a:pt x="443852" y="48710"/>
                  </a:lnTo>
                  <a:close/>
                </a:path>
                <a:path w="592454" h="111125">
                  <a:moveTo>
                    <a:pt x="476848" y="1938"/>
                  </a:moveTo>
                  <a:lnTo>
                    <a:pt x="452000" y="1938"/>
                  </a:lnTo>
                  <a:lnTo>
                    <a:pt x="448776" y="5162"/>
                  </a:lnTo>
                  <a:lnTo>
                    <a:pt x="448842" y="50648"/>
                  </a:lnTo>
                  <a:lnTo>
                    <a:pt x="450066" y="62581"/>
                  </a:lnTo>
                  <a:lnTo>
                    <a:pt x="480373" y="62581"/>
                  </a:lnTo>
                  <a:lnTo>
                    <a:pt x="480373" y="5162"/>
                  </a:lnTo>
                  <a:lnTo>
                    <a:pt x="476848" y="1938"/>
                  </a:lnTo>
                  <a:close/>
                </a:path>
                <a:path w="592454" h="111125">
                  <a:moveTo>
                    <a:pt x="535872" y="1938"/>
                  </a:moveTo>
                  <a:lnTo>
                    <a:pt x="500062" y="1938"/>
                  </a:lnTo>
                  <a:lnTo>
                    <a:pt x="496838" y="5162"/>
                  </a:lnTo>
                  <a:lnTo>
                    <a:pt x="496838" y="105810"/>
                  </a:lnTo>
                  <a:lnTo>
                    <a:pt x="500062" y="109357"/>
                  </a:lnTo>
                  <a:lnTo>
                    <a:pt x="535872" y="109357"/>
                  </a:lnTo>
                  <a:lnTo>
                    <a:pt x="559207" y="105652"/>
                  </a:lnTo>
                  <a:lnTo>
                    <a:pt x="576888" y="94961"/>
                  </a:lnTo>
                  <a:lnTo>
                    <a:pt x="585243" y="82259"/>
                  </a:lnTo>
                  <a:lnTo>
                    <a:pt x="528134" y="82259"/>
                  </a:lnTo>
                  <a:lnTo>
                    <a:pt x="528134" y="28709"/>
                  </a:lnTo>
                  <a:lnTo>
                    <a:pt x="585428" y="28709"/>
                  </a:lnTo>
                  <a:lnTo>
                    <a:pt x="576888" y="15969"/>
                  </a:lnTo>
                  <a:lnTo>
                    <a:pt x="559207" y="5536"/>
                  </a:lnTo>
                  <a:lnTo>
                    <a:pt x="535872" y="1938"/>
                  </a:lnTo>
                  <a:close/>
                </a:path>
                <a:path w="592454" h="111125">
                  <a:moveTo>
                    <a:pt x="585428" y="28709"/>
                  </a:moveTo>
                  <a:lnTo>
                    <a:pt x="534926" y="28709"/>
                  </a:lnTo>
                  <a:lnTo>
                    <a:pt x="545138" y="30348"/>
                  </a:lnTo>
                  <a:lnTo>
                    <a:pt x="552852" y="35283"/>
                  </a:lnTo>
                  <a:lnTo>
                    <a:pt x="557729" y="43544"/>
                  </a:lnTo>
                  <a:lnTo>
                    <a:pt x="559430" y="55162"/>
                  </a:lnTo>
                  <a:lnTo>
                    <a:pt x="557777" y="67017"/>
                  </a:lnTo>
                  <a:lnTo>
                    <a:pt x="552981" y="75485"/>
                  </a:lnTo>
                  <a:lnTo>
                    <a:pt x="545284" y="80566"/>
                  </a:lnTo>
                  <a:lnTo>
                    <a:pt x="534926" y="82259"/>
                  </a:lnTo>
                  <a:lnTo>
                    <a:pt x="585243" y="82259"/>
                  </a:lnTo>
                  <a:lnTo>
                    <a:pt x="588097" y="77919"/>
                  </a:lnTo>
                  <a:lnTo>
                    <a:pt x="592015" y="55162"/>
                  </a:lnTo>
                  <a:lnTo>
                    <a:pt x="588097" y="32692"/>
                  </a:lnTo>
                  <a:lnTo>
                    <a:pt x="585428" y="28709"/>
                  </a:lnTo>
                  <a:close/>
                </a:path>
              </a:pathLst>
            </a:custGeom>
            <a:solidFill>
              <a:srgbClr val="1F61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7797875" y="1645669"/>
            <a:ext cx="593725" cy="26670"/>
          </a:xfrm>
          <a:custGeom>
            <a:avLst/>
            <a:gdLst/>
            <a:ahLst/>
            <a:cxnLst/>
            <a:rect l="l" t="t" r="r" b="b"/>
            <a:pathLst>
              <a:path w="593725" h="26669">
                <a:moveTo>
                  <a:pt x="589737" y="0"/>
                </a:moveTo>
                <a:lnTo>
                  <a:pt x="3548" y="0"/>
                </a:lnTo>
                <a:lnTo>
                  <a:pt x="0" y="3266"/>
                </a:lnTo>
                <a:lnTo>
                  <a:pt x="0" y="22910"/>
                </a:lnTo>
                <a:lnTo>
                  <a:pt x="3548" y="26134"/>
                </a:lnTo>
                <a:lnTo>
                  <a:pt x="589737" y="26134"/>
                </a:lnTo>
                <a:lnTo>
                  <a:pt x="593305" y="22910"/>
                </a:lnTo>
                <a:lnTo>
                  <a:pt x="593305" y="3266"/>
                </a:lnTo>
                <a:close/>
              </a:path>
            </a:pathLst>
          </a:custGeom>
          <a:solidFill>
            <a:srgbClr val="1F61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799041" y="5859626"/>
            <a:ext cx="1019331" cy="7212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20955" y="670824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20955" y="3814919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20955" y="2959658"/>
            <a:ext cx="84696" cy="1762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20955" y="2674544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20955" y="955938"/>
            <a:ext cx="84696" cy="1762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20955" y="4099367"/>
            <a:ext cx="84696" cy="1762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20955" y="1811199"/>
            <a:ext cx="84696" cy="1756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20955" y="4954627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20955" y="6368174"/>
            <a:ext cx="84696" cy="17630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20955" y="101261"/>
            <a:ext cx="84696" cy="17635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20955" y="3244690"/>
            <a:ext cx="84696" cy="17635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20955" y="1240970"/>
            <a:ext cx="84696" cy="17635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20955" y="4384481"/>
            <a:ext cx="84696" cy="1762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20955" y="5798637"/>
            <a:ext cx="84696" cy="17626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20955" y="5239075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20955" y="2095647"/>
            <a:ext cx="84696" cy="1762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20955" y="6653255"/>
            <a:ext cx="84696" cy="1763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20955" y="386376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20955" y="3529804"/>
            <a:ext cx="84696" cy="176269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20955" y="1526084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20955" y="4669513"/>
            <a:ext cx="84696" cy="17635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20955" y="6083751"/>
            <a:ext cx="84696" cy="17563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20955" y="2380678"/>
            <a:ext cx="84696" cy="176352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20955" y="5524190"/>
            <a:ext cx="84696" cy="1762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1153769" y="1813941"/>
            <a:ext cx="5833745" cy="35128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200" spc="-90" dirty="0">
                <a:solidFill>
                  <a:srgbClr val="0D5A56"/>
                </a:solidFill>
                <a:latin typeface="Arial"/>
                <a:cs typeface="Arial"/>
              </a:rPr>
              <a:t>“Stigmatisering </a:t>
            </a:r>
            <a:r>
              <a:rPr sz="2200" spc="-130" dirty="0">
                <a:solidFill>
                  <a:srgbClr val="0D5A56"/>
                </a:solidFill>
                <a:latin typeface="Arial"/>
                <a:cs typeface="Arial"/>
              </a:rPr>
              <a:t>is </a:t>
            </a:r>
            <a:r>
              <a:rPr sz="2200" spc="-125" dirty="0">
                <a:solidFill>
                  <a:srgbClr val="0D5A56"/>
                </a:solidFill>
                <a:latin typeface="Arial"/>
                <a:cs typeface="Arial"/>
              </a:rPr>
              <a:t>een </a:t>
            </a:r>
            <a:r>
              <a:rPr sz="2200" spc="-130" dirty="0">
                <a:solidFill>
                  <a:srgbClr val="0D5A56"/>
                </a:solidFill>
                <a:latin typeface="Arial"/>
                <a:cs typeface="Arial"/>
              </a:rPr>
              <a:t>proces </a:t>
            </a:r>
            <a:r>
              <a:rPr sz="2200" spc="-90" dirty="0">
                <a:solidFill>
                  <a:srgbClr val="0D5A56"/>
                </a:solidFill>
                <a:latin typeface="Arial"/>
                <a:cs typeface="Arial"/>
              </a:rPr>
              <a:t>waarin </a:t>
            </a:r>
            <a:r>
              <a:rPr sz="2200" spc="-125" dirty="0">
                <a:solidFill>
                  <a:srgbClr val="0D5A56"/>
                </a:solidFill>
                <a:latin typeface="Arial"/>
                <a:cs typeface="Arial"/>
              </a:rPr>
              <a:t>een </a:t>
            </a:r>
            <a:r>
              <a:rPr sz="2200" spc="-110" dirty="0">
                <a:solidFill>
                  <a:srgbClr val="0D5A56"/>
                </a:solidFill>
                <a:latin typeface="Arial"/>
                <a:cs typeface="Arial"/>
              </a:rPr>
              <a:t>groep  </a:t>
            </a:r>
            <a:r>
              <a:rPr sz="2200" spc="-114" dirty="0">
                <a:solidFill>
                  <a:srgbClr val="0D5A56"/>
                </a:solidFill>
                <a:latin typeface="Arial"/>
                <a:cs typeface="Arial"/>
              </a:rPr>
              <a:t>personen </a:t>
            </a:r>
            <a:r>
              <a:rPr sz="2200" spc="-95" dirty="0">
                <a:solidFill>
                  <a:srgbClr val="0D5A56"/>
                </a:solidFill>
                <a:latin typeface="Arial"/>
                <a:cs typeface="Arial"/>
              </a:rPr>
              <a:t>negatief </a:t>
            </a:r>
            <a:r>
              <a:rPr sz="2200" spc="-35" dirty="0">
                <a:solidFill>
                  <a:srgbClr val="0D5A56"/>
                </a:solidFill>
                <a:latin typeface="Arial"/>
                <a:cs typeface="Arial"/>
              </a:rPr>
              <a:t>wordt </a:t>
            </a:r>
            <a:r>
              <a:rPr sz="2200" spc="-110" dirty="0">
                <a:solidFill>
                  <a:srgbClr val="0D5A56"/>
                </a:solidFill>
                <a:latin typeface="Arial"/>
                <a:cs typeface="Arial"/>
              </a:rPr>
              <a:t>gelabeld, </a:t>
            </a:r>
            <a:r>
              <a:rPr sz="2200" spc="-95" dirty="0">
                <a:solidFill>
                  <a:srgbClr val="0D5A56"/>
                </a:solidFill>
                <a:latin typeface="Arial"/>
                <a:cs typeface="Arial"/>
              </a:rPr>
              <a:t>veroordeeld </a:t>
            </a:r>
            <a:r>
              <a:rPr sz="2200" spc="-120" dirty="0">
                <a:solidFill>
                  <a:srgbClr val="0D5A56"/>
                </a:solidFill>
                <a:latin typeface="Arial"/>
                <a:cs typeface="Arial"/>
              </a:rPr>
              <a:t>en  </a:t>
            </a:r>
            <a:r>
              <a:rPr sz="2200" spc="-80" dirty="0">
                <a:solidFill>
                  <a:srgbClr val="0D5A56"/>
                </a:solidFill>
                <a:latin typeface="Arial"/>
                <a:cs typeface="Arial"/>
              </a:rPr>
              <a:t>uitgesloten. </a:t>
            </a:r>
            <a:r>
              <a:rPr sz="2200" spc="-50" dirty="0">
                <a:solidFill>
                  <a:srgbClr val="0D5A56"/>
                </a:solidFill>
                <a:latin typeface="Arial"/>
                <a:cs typeface="Arial"/>
              </a:rPr>
              <a:t>Dit </a:t>
            </a:r>
            <a:r>
              <a:rPr sz="2200" spc="-80" dirty="0">
                <a:solidFill>
                  <a:srgbClr val="0D5A56"/>
                </a:solidFill>
                <a:latin typeface="Arial"/>
                <a:cs typeface="Arial"/>
              </a:rPr>
              <a:t>gebeurt </a:t>
            </a:r>
            <a:r>
              <a:rPr sz="2200" spc="-85" dirty="0">
                <a:solidFill>
                  <a:srgbClr val="0D5A56"/>
                </a:solidFill>
                <a:latin typeface="Arial"/>
                <a:cs typeface="Arial"/>
              </a:rPr>
              <a:t>op </a:t>
            </a:r>
            <a:r>
              <a:rPr sz="2200" spc="-95" dirty="0">
                <a:solidFill>
                  <a:srgbClr val="0D5A56"/>
                </a:solidFill>
                <a:latin typeface="Arial"/>
                <a:cs typeface="Arial"/>
              </a:rPr>
              <a:t>grond </a:t>
            </a:r>
            <a:r>
              <a:rPr sz="2200" spc="-150" dirty="0">
                <a:solidFill>
                  <a:srgbClr val="0D5A56"/>
                </a:solidFill>
                <a:latin typeface="Arial"/>
                <a:cs typeface="Arial"/>
              </a:rPr>
              <a:t>van  </a:t>
            </a:r>
            <a:r>
              <a:rPr sz="2200" spc="-120" dirty="0">
                <a:solidFill>
                  <a:srgbClr val="0D5A56"/>
                </a:solidFill>
                <a:latin typeface="Arial"/>
                <a:cs typeface="Arial"/>
              </a:rPr>
              <a:t>gemeenschappelijke, </a:t>
            </a:r>
            <a:r>
              <a:rPr sz="2200" spc="-90" dirty="0">
                <a:solidFill>
                  <a:srgbClr val="0D5A56"/>
                </a:solidFill>
                <a:latin typeface="Arial"/>
                <a:cs typeface="Arial"/>
              </a:rPr>
              <a:t>afwijkende </a:t>
            </a:r>
            <a:r>
              <a:rPr sz="2200" spc="-120" dirty="0">
                <a:solidFill>
                  <a:srgbClr val="0D5A56"/>
                </a:solidFill>
                <a:latin typeface="Arial"/>
                <a:cs typeface="Arial"/>
              </a:rPr>
              <a:t>kenmerken </a:t>
            </a:r>
            <a:r>
              <a:rPr sz="2200" spc="-30" dirty="0">
                <a:solidFill>
                  <a:srgbClr val="0D5A56"/>
                </a:solidFill>
                <a:latin typeface="Arial"/>
                <a:cs typeface="Arial"/>
              </a:rPr>
              <a:t>en/of  </a:t>
            </a:r>
            <a:r>
              <a:rPr sz="2200" spc="-130" dirty="0">
                <a:solidFill>
                  <a:srgbClr val="0D5A56"/>
                </a:solidFill>
                <a:latin typeface="Arial"/>
                <a:cs typeface="Arial"/>
              </a:rPr>
              <a:t>gedragingen </a:t>
            </a:r>
            <a:r>
              <a:rPr sz="2200" spc="-80" dirty="0">
                <a:solidFill>
                  <a:srgbClr val="0D5A56"/>
                </a:solidFill>
                <a:latin typeface="Arial"/>
                <a:cs typeface="Arial"/>
              </a:rPr>
              <a:t>die </a:t>
            </a:r>
            <a:r>
              <a:rPr sz="2200" spc="-130" dirty="0">
                <a:solidFill>
                  <a:srgbClr val="0D5A56"/>
                </a:solidFill>
                <a:latin typeface="Arial"/>
                <a:cs typeface="Arial"/>
              </a:rPr>
              <a:t>angst </a:t>
            </a:r>
            <a:r>
              <a:rPr sz="2200" spc="-20" dirty="0">
                <a:solidFill>
                  <a:srgbClr val="0D5A56"/>
                </a:solidFill>
                <a:latin typeface="Arial"/>
                <a:cs typeface="Arial"/>
              </a:rPr>
              <a:t>of </a:t>
            </a:r>
            <a:r>
              <a:rPr sz="2200" spc="-105" dirty="0">
                <a:solidFill>
                  <a:srgbClr val="0D5A56"/>
                </a:solidFill>
                <a:latin typeface="Arial"/>
                <a:cs typeface="Arial"/>
              </a:rPr>
              <a:t>afkeer </a:t>
            </a:r>
            <a:r>
              <a:rPr sz="2200" spc="-95" dirty="0">
                <a:solidFill>
                  <a:srgbClr val="0D5A56"/>
                </a:solidFill>
                <a:latin typeface="Arial"/>
                <a:cs typeface="Arial"/>
              </a:rPr>
              <a:t>oproepen. </a:t>
            </a:r>
            <a:r>
              <a:rPr sz="2200" spc="-155" dirty="0">
                <a:solidFill>
                  <a:srgbClr val="0D5A56"/>
                </a:solidFill>
                <a:latin typeface="Arial"/>
                <a:cs typeface="Arial"/>
              </a:rPr>
              <a:t>Degenen  </a:t>
            </a:r>
            <a:r>
              <a:rPr sz="2200" spc="-50" dirty="0">
                <a:solidFill>
                  <a:srgbClr val="0D5A56"/>
                </a:solidFill>
                <a:latin typeface="Arial"/>
                <a:cs typeface="Arial"/>
              </a:rPr>
              <a:t>met </a:t>
            </a:r>
            <a:r>
              <a:rPr sz="2200" spc="-114" dirty="0">
                <a:solidFill>
                  <a:srgbClr val="0D5A56"/>
                </a:solidFill>
                <a:latin typeface="Arial"/>
                <a:cs typeface="Arial"/>
              </a:rPr>
              <a:t>de </a:t>
            </a:r>
            <a:r>
              <a:rPr sz="2200" spc="-150" dirty="0">
                <a:solidFill>
                  <a:srgbClr val="0D5A56"/>
                </a:solidFill>
                <a:latin typeface="Arial"/>
                <a:cs typeface="Arial"/>
              </a:rPr>
              <a:t>psychische </a:t>
            </a:r>
            <a:r>
              <a:rPr sz="2200" spc="-120" dirty="0">
                <a:solidFill>
                  <a:srgbClr val="0D5A56"/>
                </a:solidFill>
                <a:latin typeface="Arial"/>
                <a:cs typeface="Arial"/>
              </a:rPr>
              <a:t>aandoening </a:t>
            </a:r>
            <a:r>
              <a:rPr sz="2200" spc="-85" dirty="0">
                <a:solidFill>
                  <a:srgbClr val="0D5A56"/>
                </a:solidFill>
                <a:latin typeface="Arial"/>
                <a:cs typeface="Arial"/>
              </a:rPr>
              <a:t>worden </a:t>
            </a:r>
            <a:r>
              <a:rPr sz="2200" spc="-65" dirty="0">
                <a:solidFill>
                  <a:srgbClr val="0D5A56"/>
                </a:solidFill>
                <a:latin typeface="Arial"/>
                <a:cs typeface="Arial"/>
              </a:rPr>
              <a:t>hiervoor  </a:t>
            </a:r>
            <a:r>
              <a:rPr sz="2200" spc="-75" dirty="0">
                <a:solidFill>
                  <a:srgbClr val="0D5A56"/>
                </a:solidFill>
                <a:latin typeface="Arial"/>
                <a:cs typeface="Arial"/>
              </a:rPr>
              <a:t>verantwoordelijk </a:t>
            </a:r>
            <a:r>
              <a:rPr sz="2200" spc="-114" dirty="0">
                <a:solidFill>
                  <a:srgbClr val="0D5A56"/>
                </a:solidFill>
                <a:latin typeface="Arial"/>
                <a:cs typeface="Arial"/>
              </a:rPr>
              <a:t>gehouden. </a:t>
            </a:r>
            <a:r>
              <a:rPr sz="2200" spc="-225" dirty="0">
                <a:solidFill>
                  <a:srgbClr val="0D5A56"/>
                </a:solidFill>
                <a:latin typeface="Arial"/>
                <a:cs typeface="Arial"/>
              </a:rPr>
              <a:t>Vaak </a:t>
            </a:r>
            <a:r>
              <a:rPr sz="2200" spc="-130" dirty="0">
                <a:solidFill>
                  <a:srgbClr val="0D5A56"/>
                </a:solidFill>
                <a:latin typeface="Arial"/>
                <a:cs typeface="Arial"/>
              </a:rPr>
              <a:t>is </a:t>
            </a:r>
            <a:r>
              <a:rPr sz="2200" spc="-150" dirty="0">
                <a:solidFill>
                  <a:srgbClr val="0D5A56"/>
                </a:solidFill>
                <a:latin typeface="Arial"/>
                <a:cs typeface="Arial"/>
              </a:rPr>
              <a:t>sprake van  </a:t>
            </a:r>
            <a:r>
              <a:rPr sz="2200" spc="-50" dirty="0">
                <a:solidFill>
                  <a:srgbClr val="0D5A56"/>
                </a:solidFill>
                <a:latin typeface="Arial"/>
                <a:cs typeface="Arial"/>
              </a:rPr>
              <a:t>overdrijving”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200" spc="-110" dirty="0">
                <a:solidFill>
                  <a:srgbClr val="2DBAE0"/>
                </a:solidFill>
                <a:latin typeface="Arial"/>
                <a:cs typeface="Arial"/>
              </a:rPr>
              <a:t>Bron: </a:t>
            </a:r>
            <a:r>
              <a:rPr sz="2200" spc="-95" dirty="0">
                <a:solidFill>
                  <a:srgbClr val="2DBAE0"/>
                </a:solidFill>
                <a:latin typeface="Arial"/>
                <a:cs typeface="Arial"/>
              </a:rPr>
              <a:t>website </a:t>
            </a:r>
            <a:r>
              <a:rPr sz="2200" spc="-200" dirty="0">
                <a:solidFill>
                  <a:srgbClr val="2DBAE0"/>
                </a:solidFill>
                <a:latin typeface="Arial"/>
                <a:cs typeface="Arial"/>
              </a:rPr>
              <a:t>Samen </a:t>
            </a:r>
            <a:r>
              <a:rPr sz="2200" spc="-130" dirty="0">
                <a:solidFill>
                  <a:srgbClr val="2DBAE0"/>
                </a:solidFill>
                <a:latin typeface="Arial"/>
                <a:cs typeface="Arial"/>
              </a:rPr>
              <a:t>Sterk </a:t>
            </a:r>
            <a:r>
              <a:rPr sz="2200" spc="-114" dirty="0">
                <a:solidFill>
                  <a:srgbClr val="2DBAE0"/>
                </a:solidFill>
                <a:latin typeface="Arial"/>
                <a:cs typeface="Arial"/>
              </a:rPr>
              <a:t>zonder </a:t>
            </a:r>
            <a:r>
              <a:rPr sz="2200" spc="-135" dirty="0">
                <a:solidFill>
                  <a:srgbClr val="2DBAE0"/>
                </a:solidFill>
                <a:latin typeface="Arial"/>
                <a:cs typeface="Arial"/>
              </a:rPr>
              <a:t>Stigma, </a:t>
            </a:r>
            <a:r>
              <a:rPr sz="2200" spc="-90" dirty="0">
                <a:solidFill>
                  <a:srgbClr val="2DBAE0"/>
                </a:solidFill>
                <a:latin typeface="Arial"/>
                <a:cs typeface="Arial"/>
              </a:rPr>
              <a:t>jan</a:t>
            </a:r>
            <a:r>
              <a:rPr sz="2200" spc="95" dirty="0">
                <a:solidFill>
                  <a:srgbClr val="2DBAE0"/>
                </a:solidFill>
                <a:latin typeface="Arial"/>
                <a:cs typeface="Arial"/>
              </a:rPr>
              <a:t> </a:t>
            </a:r>
            <a:r>
              <a:rPr sz="2200" spc="-114" dirty="0">
                <a:solidFill>
                  <a:srgbClr val="2DBAE0"/>
                </a:solidFill>
                <a:latin typeface="Arial"/>
                <a:cs typeface="Arial"/>
              </a:rPr>
              <a:t>2017</a:t>
            </a:r>
            <a:endParaRPr sz="220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178813" y="1652777"/>
            <a:ext cx="6139180" cy="0"/>
          </a:xfrm>
          <a:custGeom>
            <a:avLst/>
            <a:gdLst/>
            <a:ahLst/>
            <a:cxnLst/>
            <a:rect l="l" t="t" r="r" b="b"/>
            <a:pathLst>
              <a:path w="6139180">
                <a:moveTo>
                  <a:pt x="0" y="0"/>
                </a:moveTo>
                <a:lnTo>
                  <a:pt x="6138926" y="0"/>
                </a:lnTo>
              </a:path>
            </a:pathLst>
          </a:custGeom>
          <a:ln w="28956">
            <a:solidFill>
              <a:srgbClr val="2DBA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5" dirty="0"/>
              <a:t>Toolkit </a:t>
            </a:r>
            <a:r>
              <a:rPr spc="-25" dirty="0"/>
              <a:t>met </a:t>
            </a:r>
            <a:r>
              <a:rPr spc="-50" dirty="0"/>
              <a:t>‘Anti-stigma </a:t>
            </a:r>
            <a:r>
              <a:rPr spc="-25" dirty="0"/>
              <a:t>activiteiten’ </a:t>
            </a:r>
            <a:r>
              <a:rPr spc="-45" dirty="0"/>
              <a:t>voor</a:t>
            </a:r>
            <a:r>
              <a:rPr spc="-155" dirty="0"/>
              <a:t> </a:t>
            </a:r>
            <a:r>
              <a:rPr spc="-55" dirty="0"/>
              <a:t>hulpverleners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72667" y="288416"/>
            <a:ext cx="2183765" cy="711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500" b="1" spc="-30" dirty="0">
                <a:solidFill>
                  <a:srgbClr val="2DBAE0"/>
                </a:solidFill>
                <a:latin typeface="Carlito"/>
                <a:cs typeface="Carlito"/>
              </a:rPr>
              <a:t>Evaluatie</a:t>
            </a:r>
            <a:endParaRPr sz="4500">
              <a:latin typeface="Carlito"/>
              <a:cs typeface="Carlito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7797875" y="1765046"/>
            <a:ext cx="592455" cy="382270"/>
            <a:chOff x="7797875" y="1765046"/>
            <a:chExt cx="592455" cy="382270"/>
          </a:xfrm>
        </p:grpSpPr>
        <p:sp>
          <p:nvSpPr>
            <p:cNvPr id="4" name="object 4"/>
            <p:cNvSpPr/>
            <p:nvPr/>
          </p:nvSpPr>
          <p:spPr>
            <a:xfrm>
              <a:off x="7797864" y="1905380"/>
              <a:ext cx="466090" cy="242570"/>
            </a:xfrm>
            <a:custGeom>
              <a:avLst/>
              <a:gdLst/>
              <a:ahLst/>
              <a:cxnLst/>
              <a:rect l="l" t="t" r="r" b="b"/>
              <a:pathLst>
                <a:path w="466090" h="242569">
                  <a:moveTo>
                    <a:pt x="73888" y="218389"/>
                  </a:moveTo>
                  <a:lnTo>
                    <a:pt x="70332" y="214845"/>
                  </a:lnTo>
                  <a:lnTo>
                    <a:pt x="31623" y="214845"/>
                  </a:lnTo>
                  <a:lnTo>
                    <a:pt x="31623" y="137426"/>
                  </a:lnTo>
                  <a:lnTo>
                    <a:pt x="28397" y="134200"/>
                  </a:lnTo>
                  <a:lnTo>
                    <a:pt x="3556" y="134200"/>
                  </a:lnTo>
                  <a:lnTo>
                    <a:pt x="0" y="137426"/>
                  </a:lnTo>
                  <a:lnTo>
                    <a:pt x="0" y="238391"/>
                  </a:lnTo>
                  <a:lnTo>
                    <a:pt x="3556" y="241947"/>
                  </a:lnTo>
                  <a:lnTo>
                    <a:pt x="70332" y="241947"/>
                  </a:lnTo>
                  <a:lnTo>
                    <a:pt x="73888" y="238391"/>
                  </a:lnTo>
                  <a:lnTo>
                    <a:pt x="73888" y="218389"/>
                  </a:lnTo>
                  <a:close/>
                </a:path>
                <a:path w="466090" h="242569">
                  <a:moveTo>
                    <a:pt x="91313" y="3225"/>
                  </a:moveTo>
                  <a:lnTo>
                    <a:pt x="87757" y="0"/>
                  </a:lnTo>
                  <a:lnTo>
                    <a:pt x="3556" y="0"/>
                  </a:lnTo>
                  <a:lnTo>
                    <a:pt x="0" y="3225"/>
                  </a:lnTo>
                  <a:lnTo>
                    <a:pt x="0" y="22898"/>
                  </a:lnTo>
                  <a:lnTo>
                    <a:pt x="3556" y="26454"/>
                  </a:lnTo>
                  <a:lnTo>
                    <a:pt x="30010" y="26454"/>
                  </a:lnTo>
                  <a:lnTo>
                    <a:pt x="30010" y="101942"/>
                  </a:lnTo>
                  <a:lnTo>
                    <a:pt x="33553" y="105486"/>
                  </a:lnTo>
                  <a:lnTo>
                    <a:pt x="57759" y="105486"/>
                  </a:lnTo>
                  <a:lnTo>
                    <a:pt x="60985" y="101942"/>
                  </a:lnTo>
                  <a:lnTo>
                    <a:pt x="60985" y="26454"/>
                  </a:lnTo>
                  <a:lnTo>
                    <a:pt x="87757" y="26454"/>
                  </a:lnTo>
                  <a:lnTo>
                    <a:pt x="91313" y="22898"/>
                  </a:lnTo>
                  <a:lnTo>
                    <a:pt x="91313" y="3225"/>
                  </a:lnTo>
                  <a:close/>
                </a:path>
                <a:path w="466090" h="242569">
                  <a:moveTo>
                    <a:pt x="183248" y="237426"/>
                  </a:moveTo>
                  <a:lnTo>
                    <a:pt x="180670" y="230644"/>
                  </a:lnTo>
                  <a:lnTo>
                    <a:pt x="178244" y="223227"/>
                  </a:lnTo>
                  <a:lnTo>
                    <a:pt x="170014" y="198069"/>
                  </a:lnTo>
                  <a:lnTo>
                    <a:pt x="158610" y="163233"/>
                  </a:lnTo>
                  <a:lnTo>
                    <a:pt x="151638" y="141935"/>
                  </a:lnTo>
                  <a:lnTo>
                    <a:pt x="149694" y="136448"/>
                  </a:lnTo>
                  <a:lnTo>
                    <a:pt x="146151" y="134200"/>
                  </a:lnTo>
                  <a:lnTo>
                    <a:pt x="140017" y="134200"/>
                  </a:lnTo>
                  <a:lnTo>
                    <a:pt x="140017" y="198069"/>
                  </a:lnTo>
                  <a:lnTo>
                    <a:pt x="124218" y="198069"/>
                  </a:lnTo>
                  <a:lnTo>
                    <a:pt x="127762" y="183235"/>
                  </a:lnTo>
                  <a:lnTo>
                    <a:pt x="129692" y="175806"/>
                  </a:lnTo>
                  <a:lnTo>
                    <a:pt x="131953" y="163233"/>
                  </a:lnTo>
                  <a:lnTo>
                    <a:pt x="132283" y="163233"/>
                  </a:lnTo>
                  <a:lnTo>
                    <a:pt x="134861" y="175806"/>
                  </a:lnTo>
                  <a:lnTo>
                    <a:pt x="136791" y="183235"/>
                  </a:lnTo>
                  <a:lnTo>
                    <a:pt x="140017" y="198069"/>
                  </a:lnTo>
                  <a:lnTo>
                    <a:pt x="140017" y="134200"/>
                  </a:lnTo>
                  <a:lnTo>
                    <a:pt x="118084" y="134200"/>
                  </a:lnTo>
                  <a:lnTo>
                    <a:pt x="114858" y="136448"/>
                  </a:lnTo>
                  <a:lnTo>
                    <a:pt x="112928" y="141935"/>
                  </a:lnTo>
                  <a:lnTo>
                    <a:pt x="83566" y="230644"/>
                  </a:lnTo>
                  <a:lnTo>
                    <a:pt x="81305" y="237426"/>
                  </a:lnTo>
                  <a:lnTo>
                    <a:pt x="84531" y="241947"/>
                  </a:lnTo>
                  <a:lnTo>
                    <a:pt x="109372" y="241947"/>
                  </a:lnTo>
                  <a:lnTo>
                    <a:pt x="113245" y="239039"/>
                  </a:lnTo>
                  <a:lnTo>
                    <a:pt x="114528" y="233553"/>
                  </a:lnTo>
                  <a:lnTo>
                    <a:pt x="116801" y="223227"/>
                  </a:lnTo>
                  <a:lnTo>
                    <a:pt x="147447" y="223227"/>
                  </a:lnTo>
                  <a:lnTo>
                    <a:pt x="149694" y="233553"/>
                  </a:lnTo>
                  <a:lnTo>
                    <a:pt x="151320" y="239039"/>
                  </a:lnTo>
                  <a:lnTo>
                    <a:pt x="154863" y="241947"/>
                  </a:lnTo>
                  <a:lnTo>
                    <a:pt x="179705" y="241947"/>
                  </a:lnTo>
                  <a:lnTo>
                    <a:pt x="183248" y="237426"/>
                  </a:lnTo>
                  <a:close/>
                </a:path>
                <a:path w="466090" h="242569">
                  <a:moveTo>
                    <a:pt x="200025" y="3225"/>
                  </a:moveTo>
                  <a:lnTo>
                    <a:pt x="196799" y="0"/>
                  </a:lnTo>
                  <a:lnTo>
                    <a:pt x="172605" y="0"/>
                  </a:lnTo>
                  <a:lnTo>
                    <a:pt x="169062" y="3225"/>
                  </a:lnTo>
                  <a:lnTo>
                    <a:pt x="169062" y="40005"/>
                  </a:lnTo>
                  <a:lnTo>
                    <a:pt x="138404" y="40005"/>
                  </a:lnTo>
                  <a:lnTo>
                    <a:pt x="138404" y="3225"/>
                  </a:lnTo>
                  <a:lnTo>
                    <a:pt x="135178" y="0"/>
                  </a:lnTo>
                  <a:lnTo>
                    <a:pt x="110667" y="0"/>
                  </a:lnTo>
                  <a:lnTo>
                    <a:pt x="107442" y="3225"/>
                  </a:lnTo>
                  <a:lnTo>
                    <a:pt x="107442" y="101942"/>
                  </a:lnTo>
                  <a:lnTo>
                    <a:pt x="110667" y="105486"/>
                  </a:lnTo>
                  <a:lnTo>
                    <a:pt x="135178" y="105486"/>
                  </a:lnTo>
                  <a:lnTo>
                    <a:pt x="138404" y="101942"/>
                  </a:lnTo>
                  <a:lnTo>
                    <a:pt x="138404" y="66459"/>
                  </a:lnTo>
                  <a:lnTo>
                    <a:pt x="169062" y="66459"/>
                  </a:lnTo>
                  <a:lnTo>
                    <a:pt x="169062" y="101942"/>
                  </a:lnTo>
                  <a:lnTo>
                    <a:pt x="172605" y="105486"/>
                  </a:lnTo>
                  <a:lnTo>
                    <a:pt x="196799" y="105486"/>
                  </a:lnTo>
                  <a:lnTo>
                    <a:pt x="200025" y="101942"/>
                  </a:lnTo>
                  <a:lnTo>
                    <a:pt x="200025" y="66459"/>
                  </a:lnTo>
                  <a:lnTo>
                    <a:pt x="200025" y="40005"/>
                  </a:lnTo>
                  <a:lnTo>
                    <a:pt x="200025" y="3225"/>
                  </a:lnTo>
                  <a:close/>
                </a:path>
                <a:path w="466090" h="242569">
                  <a:moveTo>
                    <a:pt x="282295" y="209042"/>
                  </a:moveTo>
                  <a:lnTo>
                    <a:pt x="265849" y="185483"/>
                  </a:lnTo>
                  <a:lnTo>
                    <a:pt x="271170" y="181051"/>
                  </a:lnTo>
                  <a:lnTo>
                    <a:pt x="274993" y="175361"/>
                  </a:lnTo>
                  <a:lnTo>
                    <a:pt x="275424" y="174193"/>
                  </a:lnTo>
                  <a:lnTo>
                    <a:pt x="277317" y="169024"/>
                  </a:lnTo>
                  <a:lnTo>
                    <a:pt x="278104" y="162585"/>
                  </a:lnTo>
                  <a:lnTo>
                    <a:pt x="277431" y="159677"/>
                  </a:lnTo>
                  <a:lnTo>
                    <a:pt x="275221" y="150114"/>
                  </a:lnTo>
                  <a:lnTo>
                    <a:pt x="267169" y="141249"/>
                  </a:lnTo>
                  <a:lnTo>
                    <a:pt x="254825" y="135953"/>
                  </a:lnTo>
                  <a:lnTo>
                    <a:pt x="250685" y="135496"/>
                  </a:lnTo>
                  <a:lnTo>
                    <a:pt x="250685" y="203873"/>
                  </a:lnTo>
                  <a:lnTo>
                    <a:pt x="250685" y="211937"/>
                  </a:lnTo>
                  <a:lnTo>
                    <a:pt x="247459" y="216458"/>
                  </a:lnTo>
                  <a:lnTo>
                    <a:pt x="230035" y="216458"/>
                  </a:lnTo>
                  <a:lnTo>
                    <a:pt x="230035" y="199351"/>
                  </a:lnTo>
                  <a:lnTo>
                    <a:pt x="247777" y="199351"/>
                  </a:lnTo>
                  <a:lnTo>
                    <a:pt x="250685" y="203873"/>
                  </a:lnTo>
                  <a:lnTo>
                    <a:pt x="250685" y="135496"/>
                  </a:lnTo>
                  <a:lnTo>
                    <a:pt x="246494" y="135039"/>
                  </a:lnTo>
                  <a:lnTo>
                    <a:pt x="246494" y="163233"/>
                  </a:lnTo>
                  <a:lnTo>
                    <a:pt x="246494" y="169684"/>
                  </a:lnTo>
                  <a:lnTo>
                    <a:pt x="244551" y="174193"/>
                  </a:lnTo>
                  <a:lnTo>
                    <a:pt x="230035" y="174193"/>
                  </a:lnTo>
                  <a:lnTo>
                    <a:pt x="230035" y="159677"/>
                  </a:lnTo>
                  <a:lnTo>
                    <a:pt x="244551" y="159677"/>
                  </a:lnTo>
                  <a:lnTo>
                    <a:pt x="246494" y="163233"/>
                  </a:lnTo>
                  <a:lnTo>
                    <a:pt x="246494" y="135039"/>
                  </a:lnTo>
                  <a:lnTo>
                    <a:pt x="239064" y="134200"/>
                  </a:lnTo>
                  <a:lnTo>
                    <a:pt x="201637" y="134200"/>
                  </a:lnTo>
                  <a:lnTo>
                    <a:pt x="198424" y="137426"/>
                  </a:lnTo>
                  <a:lnTo>
                    <a:pt x="198424" y="238391"/>
                  </a:lnTo>
                  <a:lnTo>
                    <a:pt x="201637" y="241947"/>
                  </a:lnTo>
                  <a:lnTo>
                    <a:pt x="238417" y="241947"/>
                  </a:lnTo>
                  <a:lnTo>
                    <a:pt x="254800" y="240334"/>
                  </a:lnTo>
                  <a:lnTo>
                    <a:pt x="268833" y="234924"/>
                  </a:lnTo>
                  <a:lnTo>
                    <a:pt x="278612" y="224790"/>
                  </a:lnTo>
                  <a:lnTo>
                    <a:pt x="280568" y="216458"/>
                  </a:lnTo>
                  <a:lnTo>
                    <a:pt x="282295" y="209042"/>
                  </a:lnTo>
                  <a:close/>
                </a:path>
                <a:path w="466090" h="242569">
                  <a:moveTo>
                    <a:pt x="293916" y="82257"/>
                  </a:moveTo>
                  <a:lnTo>
                    <a:pt x="290690" y="79032"/>
                  </a:lnTo>
                  <a:lnTo>
                    <a:pt x="254558" y="79032"/>
                  </a:lnTo>
                  <a:lnTo>
                    <a:pt x="254558" y="65481"/>
                  </a:lnTo>
                  <a:lnTo>
                    <a:pt x="281012" y="65481"/>
                  </a:lnTo>
                  <a:lnTo>
                    <a:pt x="284238" y="62255"/>
                  </a:lnTo>
                  <a:lnTo>
                    <a:pt x="284238" y="42583"/>
                  </a:lnTo>
                  <a:lnTo>
                    <a:pt x="281012" y="39039"/>
                  </a:lnTo>
                  <a:lnTo>
                    <a:pt x="254558" y="39039"/>
                  </a:lnTo>
                  <a:lnTo>
                    <a:pt x="254558" y="26454"/>
                  </a:lnTo>
                  <a:lnTo>
                    <a:pt x="288747" y="26454"/>
                  </a:lnTo>
                  <a:lnTo>
                    <a:pt x="291973" y="22898"/>
                  </a:lnTo>
                  <a:lnTo>
                    <a:pt x="291973" y="3225"/>
                  </a:lnTo>
                  <a:lnTo>
                    <a:pt x="288747" y="0"/>
                  </a:lnTo>
                  <a:lnTo>
                    <a:pt x="227126" y="0"/>
                  </a:lnTo>
                  <a:lnTo>
                    <a:pt x="223583" y="3225"/>
                  </a:lnTo>
                  <a:lnTo>
                    <a:pt x="223583" y="101942"/>
                  </a:lnTo>
                  <a:lnTo>
                    <a:pt x="227126" y="105486"/>
                  </a:lnTo>
                  <a:lnTo>
                    <a:pt x="290690" y="105486"/>
                  </a:lnTo>
                  <a:lnTo>
                    <a:pt x="293916" y="101942"/>
                  </a:lnTo>
                  <a:lnTo>
                    <a:pt x="293916" y="82257"/>
                  </a:lnTo>
                  <a:close/>
                </a:path>
                <a:path w="466090" h="242569">
                  <a:moveTo>
                    <a:pt x="372948" y="218389"/>
                  </a:moveTo>
                  <a:lnTo>
                    <a:pt x="369404" y="214845"/>
                  </a:lnTo>
                  <a:lnTo>
                    <a:pt x="332625" y="214845"/>
                  </a:lnTo>
                  <a:lnTo>
                    <a:pt x="332625" y="200977"/>
                  </a:lnTo>
                  <a:lnTo>
                    <a:pt x="359397" y="200977"/>
                  </a:lnTo>
                  <a:lnTo>
                    <a:pt x="362953" y="197751"/>
                  </a:lnTo>
                  <a:lnTo>
                    <a:pt x="362953" y="177419"/>
                  </a:lnTo>
                  <a:lnTo>
                    <a:pt x="359397" y="174193"/>
                  </a:lnTo>
                  <a:lnTo>
                    <a:pt x="332625" y="174193"/>
                  </a:lnTo>
                  <a:lnTo>
                    <a:pt x="332625" y="160972"/>
                  </a:lnTo>
                  <a:lnTo>
                    <a:pt x="367474" y="160972"/>
                  </a:lnTo>
                  <a:lnTo>
                    <a:pt x="371017" y="157746"/>
                  </a:lnTo>
                  <a:lnTo>
                    <a:pt x="371017" y="137426"/>
                  </a:lnTo>
                  <a:lnTo>
                    <a:pt x="367474" y="134200"/>
                  </a:lnTo>
                  <a:lnTo>
                    <a:pt x="304558" y="134200"/>
                  </a:lnTo>
                  <a:lnTo>
                    <a:pt x="301015" y="137426"/>
                  </a:lnTo>
                  <a:lnTo>
                    <a:pt x="301015" y="238391"/>
                  </a:lnTo>
                  <a:lnTo>
                    <a:pt x="304558" y="241947"/>
                  </a:lnTo>
                  <a:lnTo>
                    <a:pt x="369404" y="241947"/>
                  </a:lnTo>
                  <a:lnTo>
                    <a:pt x="372948" y="238391"/>
                  </a:lnTo>
                  <a:lnTo>
                    <a:pt x="372948" y="218389"/>
                  </a:lnTo>
                  <a:close/>
                </a:path>
                <a:path w="466090" h="242569">
                  <a:moveTo>
                    <a:pt x="465543" y="218389"/>
                  </a:moveTo>
                  <a:lnTo>
                    <a:pt x="462318" y="214845"/>
                  </a:lnTo>
                  <a:lnTo>
                    <a:pt x="423595" y="214845"/>
                  </a:lnTo>
                  <a:lnTo>
                    <a:pt x="423595" y="137426"/>
                  </a:lnTo>
                  <a:lnTo>
                    <a:pt x="420382" y="134200"/>
                  </a:lnTo>
                  <a:lnTo>
                    <a:pt x="395211" y="134200"/>
                  </a:lnTo>
                  <a:lnTo>
                    <a:pt x="391985" y="137426"/>
                  </a:lnTo>
                  <a:lnTo>
                    <a:pt x="391985" y="238391"/>
                  </a:lnTo>
                  <a:lnTo>
                    <a:pt x="395211" y="241947"/>
                  </a:lnTo>
                  <a:lnTo>
                    <a:pt x="462318" y="241947"/>
                  </a:lnTo>
                  <a:lnTo>
                    <a:pt x="465543" y="238391"/>
                  </a:lnTo>
                  <a:lnTo>
                    <a:pt x="465543" y="218389"/>
                  </a:lnTo>
                  <a:close/>
                </a:path>
              </a:pathLst>
            </a:custGeom>
            <a:solidFill>
              <a:srgbClr val="55C8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797875" y="1765046"/>
              <a:ext cx="592455" cy="111125"/>
            </a:xfrm>
            <a:custGeom>
              <a:avLst/>
              <a:gdLst/>
              <a:ahLst/>
              <a:cxnLst/>
              <a:rect l="l" t="t" r="r" b="b"/>
              <a:pathLst>
                <a:path w="592454" h="111125">
                  <a:moveTo>
                    <a:pt x="40648" y="1938"/>
                  </a:moveTo>
                  <a:lnTo>
                    <a:pt x="3548" y="1938"/>
                  </a:lnTo>
                  <a:lnTo>
                    <a:pt x="0" y="5162"/>
                  </a:lnTo>
                  <a:lnTo>
                    <a:pt x="0" y="105810"/>
                  </a:lnTo>
                  <a:lnTo>
                    <a:pt x="3548" y="109357"/>
                  </a:lnTo>
                  <a:lnTo>
                    <a:pt x="40004" y="109357"/>
                  </a:lnTo>
                  <a:lnTo>
                    <a:pt x="56388" y="107759"/>
                  </a:lnTo>
                  <a:lnTo>
                    <a:pt x="70413" y="102381"/>
                  </a:lnTo>
                  <a:lnTo>
                    <a:pt x="80203" y="92347"/>
                  </a:lnTo>
                  <a:lnTo>
                    <a:pt x="82205" y="83875"/>
                  </a:lnTo>
                  <a:lnTo>
                    <a:pt x="31617" y="83875"/>
                  </a:lnTo>
                  <a:lnTo>
                    <a:pt x="31617" y="66776"/>
                  </a:lnTo>
                  <a:lnTo>
                    <a:pt x="81755" y="66776"/>
                  </a:lnTo>
                  <a:lnTo>
                    <a:pt x="80373" y="63309"/>
                  </a:lnTo>
                  <a:lnTo>
                    <a:pt x="75306" y="57361"/>
                  </a:lnTo>
                  <a:lnTo>
                    <a:pt x="67426" y="53227"/>
                  </a:lnTo>
                  <a:lnTo>
                    <a:pt x="67426" y="52905"/>
                  </a:lnTo>
                  <a:lnTo>
                    <a:pt x="72694" y="48514"/>
                  </a:lnTo>
                  <a:lnTo>
                    <a:pt x="76420" y="42945"/>
                  </a:lnTo>
                  <a:lnTo>
                    <a:pt x="76892" y="41613"/>
                  </a:lnTo>
                  <a:lnTo>
                    <a:pt x="31617" y="41613"/>
                  </a:lnTo>
                  <a:lnTo>
                    <a:pt x="31617" y="27097"/>
                  </a:lnTo>
                  <a:lnTo>
                    <a:pt x="78632" y="27097"/>
                  </a:lnTo>
                  <a:lnTo>
                    <a:pt x="76536" y="17860"/>
                  </a:lnTo>
                  <a:lnTo>
                    <a:pt x="68597" y="8994"/>
                  </a:lnTo>
                  <a:lnTo>
                    <a:pt x="56362" y="3697"/>
                  </a:lnTo>
                  <a:lnTo>
                    <a:pt x="40648" y="1938"/>
                  </a:lnTo>
                  <a:close/>
                </a:path>
                <a:path w="592454" h="111125">
                  <a:moveTo>
                    <a:pt x="81755" y="66776"/>
                  </a:moveTo>
                  <a:lnTo>
                    <a:pt x="49362" y="66776"/>
                  </a:lnTo>
                  <a:lnTo>
                    <a:pt x="52264" y="71294"/>
                  </a:lnTo>
                  <a:lnTo>
                    <a:pt x="52264" y="79358"/>
                  </a:lnTo>
                  <a:lnTo>
                    <a:pt x="49040" y="83875"/>
                  </a:lnTo>
                  <a:lnTo>
                    <a:pt x="82205" y="83875"/>
                  </a:lnTo>
                  <a:lnTo>
                    <a:pt x="83882" y="76779"/>
                  </a:lnTo>
                  <a:lnTo>
                    <a:pt x="83081" y="70104"/>
                  </a:lnTo>
                  <a:lnTo>
                    <a:pt x="81755" y="66776"/>
                  </a:lnTo>
                  <a:close/>
                </a:path>
                <a:path w="592454" h="111125">
                  <a:moveTo>
                    <a:pt x="78632" y="27097"/>
                  </a:moveTo>
                  <a:lnTo>
                    <a:pt x="46134" y="27097"/>
                  </a:lnTo>
                  <a:lnTo>
                    <a:pt x="48068" y="30648"/>
                  </a:lnTo>
                  <a:lnTo>
                    <a:pt x="48068" y="37422"/>
                  </a:lnTo>
                  <a:lnTo>
                    <a:pt x="46134" y="41613"/>
                  </a:lnTo>
                  <a:lnTo>
                    <a:pt x="76892" y="41613"/>
                  </a:lnTo>
                  <a:lnTo>
                    <a:pt x="78633" y="36711"/>
                  </a:lnTo>
                  <a:lnTo>
                    <a:pt x="79364" y="30325"/>
                  </a:lnTo>
                  <a:lnTo>
                    <a:pt x="78632" y="27097"/>
                  </a:lnTo>
                  <a:close/>
                </a:path>
                <a:path w="592454" h="111125">
                  <a:moveTo>
                    <a:pt x="160987" y="1938"/>
                  </a:moveTo>
                  <a:lnTo>
                    <a:pt x="98400" y="1938"/>
                  </a:lnTo>
                  <a:lnTo>
                    <a:pt x="94849" y="5162"/>
                  </a:lnTo>
                  <a:lnTo>
                    <a:pt x="94849" y="105810"/>
                  </a:lnTo>
                  <a:lnTo>
                    <a:pt x="98400" y="109357"/>
                  </a:lnTo>
                  <a:lnTo>
                    <a:pt x="162922" y="109357"/>
                  </a:lnTo>
                  <a:lnTo>
                    <a:pt x="166473" y="105810"/>
                  </a:lnTo>
                  <a:lnTo>
                    <a:pt x="166473" y="85810"/>
                  </a:lnTo>
                  <a:lnTo>
                    <a:pt x="162922" y="82259"/>
                  </a:lnTo>
                  <a:lnTo>
                    <a:pt x="126467" y="82259"/>
                  </a:lnTo>
                  <a:lnTo>
                    <a:pt x="126467" y="68710"/>
                  </a:lnTo>
                  <a:lnTo>
                    <a:pt x="153245" y="68710"/>
                  </a:lnTo>
                  <a:lnTo>
                    <a:pt x="156792" y="65164"/>
                  </a:lnTo>
                  <a:lnTo>
                    <a:pt x="156792" y="45163"/>
                  </a:lnTo>
                  <a:lnTo>
                    <a:pt x="153245" y="41613"/>
                  </a:lnTo>
                  <a:lnTo>
                    <a:pt x="126467" y="41613"/>
                  </a:lnTo>
                  <a:lnTo>
                    <a:pt x="126467" y="28709"/>
                  </a:lnTo>
                  <a:lnTo>
                    <a:pt x="160987" y="28709"/>
                  </a:lnTo>
                  <a:lnTo>
                    <a:pt x="164538" y="25163"/>
                  </a:lnTo>
                  <a:lnTo>
                    <a:pt x="164538" y="5162"/>
                  </a:lnTo>
                  <a:lnTo>
                    <a:pt x="160987" y="1938"/>
                  </a:lnTo>
                  <a:close/>
                </a:path>
                <a:path w="592454" h="111125">
                  <a:moveTo>
                    <a:pt x="318425" y="0"/>
                  </a:moveTo>
                  <a:lnTo>
                    <a:pt x="295313" y="4259"/>
                  </a:lnTo>
                  <a:lnTo>
                    <a:pt x="277494" y="15928"/>
                  </a:lnTo>
                  <a:lnTo>
                    <a:pt x="266026" y="33343"/>
                  </a:lnTo>
                  <a:lnTo>
                    <a:pt x="261968" y="54839"/>
                  </a:lnTo>
                  <a:lnTo>
                    <a:pt x="266026" y="76948"/>
                  </a:lnTo>
                  <a:lnTo>
                    <a:pt x="277494" y="94762"/>
                  </a:lnTo>
                  <a:lnTo>
                    <a:pt x="295313" y="106648"/>
                  </a:lnTo>
                  <a:lnTo>
                    <a:pt x="318425" y="110973"/>
                  </a:lnTo>
                  <a:lnTo>
                    <a:pt x="341725" y="106648"/>
                  </a:lnTo>
                  <a:lnTo>
                    <a:pt x="359641" y="94762"/>
                  </a:lnTo>
                  <a:lnTo>
                    <a:pt x="367716" y="82259"/>
                  </a:lnTo>
                  <a:lnTo>
                    <a:pt x="318425" y="82259"/>
                  </a:lnTo>
                  <a:lnTo>
                    <a:pt x="308707" y="80198"/>
                  </a:lnTo>
                  <a:lnTo>
                    <a:pt x="301166" y="74478"/>
                  </a:lnTo>
                  <a:lnTo>
                    <a:pt x="296287" y="65793"/>
                  </a:lnTo>
                  <a:lnTo>
                    <a:pt x="294554" y="54839"/>
                  </a:lnTo>
                  <a:lnTo>
                    <a:pt x="296287" y="44497"/>
                  </a:lnTo>
                  <a:lnTo>
                    <a:pt x="301166" y="36210"/>
                  </a:lnTo>
                  <a:lnTo>
                    <a:pt x="308707" y="30705"/>
                  </a:lnTo>
                  <a:lnTo>
                    <a:pt x="318425" y="28709"/>
                  </a:lnTo>
                  <a:lnTo>
                    <a:pt x="368085" y="28709"/>
                  </a:lnTo>
                  <a:lnTo>
                    <a:pt x="359641" y="15928"/>
                  </a:lnTo>
                  <a:lnTo>
                    <a:pt x="341725" y="4259"/>
                  </a:lnTo>
                  <a:lnTo>
                    <a:pt x="318425" y="0"/>
                  </a:lnTo>
                  <a:close/>
                </a:path>
                <a:path w="592454" h="111125">
                  <a:moveTo>
                    <a:pt x="198413" y="1938"/>
                  </a:moveTo>
                  <a:lnTo>
                    <a:pt x="170664" y="1938"/>
                  </a:lnTo>
                  <a:lnTo>
                    <a:pt x="167762" y="6774"/>
                  </a:lnTo>
                  <a:lnTo>
                    <a:pt x="171636" y="13548"/>
                  </a:lnTo>
                  <a:lnTo>
                    <a:pt x="200339" y="65793"/>
                  </a:lnTo>
                  <a:lnTo>
                    <a:pt x="200348" y="105810"/>
                  </a:lnTo>
                  <a:lnTo>
                    <a:pt x="203572" y="109357"/>
                  </a:lnTo>
                  <a:lnTo>
                    <a:pt x="228415" y="109357"/>
                  </a:lnTo>
                  <a:lnTo>
                    <a:pt x="231966" y="105810"/>
                  </a:lnTo>
                  <a:lnTo>
                    <a:pt x="231975" y="65793"/>
                  </a:lnTo>
                  <a:lnTo>
                    <a:pt x="245614" y="40968"/>
                  </a:lnTo>
                  <a:lnTo>
                    <a:pt x="216155" y="40968"/>
                  </a:lnTo>
                  <a:lnTo>
                    <a:pt x="213576" y="31292"/>
                  </a:lnTo>
                  <a:lnTo>
                    <a:pt x="210025" y="23228"/>
                  </a:lnTo>
                  <a:lnTo>
                    <a:pt x="204217" y="9035"/>
                  </a:lnTo>
                  <a:lnTo>
                    <a:pt x="201960" y="4195"/>
                  </a:lnTo>
                  <a:lnTo>
                    <a:pt x="198413" y="1938"/>
                  </a:lnTo>
                  <a:close/>
                </a:path>
                <a:path w="592454" h="111125">
                  <a:moveTo>
                    <a:pt x="368085" y="28709"/>
                  </a:moveTo>
                  <a:lnTo>
                    <a:pt x="318425" y="28709"/>
                  </a:lnTo>
                  <a:lnTo>
                    <a:pt x="328331" y="30705"/>
                  </a:lnTo>
                  <a:lnTo>
                    <a:pt x="335969" y="36210"/>
                  </a:lnTo>
                  <a:lnTo>
                    <a:pt x="340884" y="44497"/>
                  </a:lnTo>
                  <a:lnTo>
                    <a:pt x="342624" y="54839"/>
                  </a:lnTo>
                  <a:lnTo>
                    <a:pt x="340875" y="65809"/>
                  </a:lnTo>
                  <a:lnTo>
                    <a:pt x="335969" y="74478"/>
                  </a:lnTo>
                  <a:lnTo>
                    <a:pt x="328331" y="80198"/>
                  </a:lnTo>
                  <a:lnTo>
                    <a:pt x="318425" y="82259"/>
                  </a:lnTo>
                  <a:lnTo>
                    <a:pt x="367716" y="82259"/>
                  </a:lnTo>
                  <a:lnTo>
                    <a:pt x="371146" y="76948"/>
                  </a:lnTo>
                  <a:lnTo>
                    <a:pt x="375209" y="54839"/>
                  </a:lnTo>
                  <a:lnTo>
                    <a:pt x="371146" y="33343"/>
                  </a:lnTo>
                  <a:lnTo>
                    <a:pt x="368085" y="28709"/>
                  </a:lnTo>
                  <a:close/>
                </a:path>
                <a:path w="592454" h="111125">
                  <a:moveTo>
                    <a:pt x="261323" y="1938"/>
                  </a:moveTo>
                  <a:lnTo>
                    <a:pt x="233578" y="1938"/>
                  </a:lnTo>
                  <a:lnTo>
                    <a:pt x="230350" y="4195"/>
                  </a:lnTo>
                  <a:lnTo>
                    <a:pt x="228093" y="9035"/>
                  </a:lnTo>
                  <a:lnTo>
                    <a:pt x="222285" y="23228"/>
                  </a:lnTo>
                  <a:lnTo>
                    <a:pt x="218738" y="31292"/>
                  </a:lnTo>
                  <a:lnTo>
                    <a:pt x="216155" y="40968"/>
                  </a:lnTo>
                  <a:lnTo>
                    <a:pt x="245614" y="40968"/>
                  </a:lnTo>
                  <a:lnTo>
                    <a:pt x="260678" y="13548"/>
                  </a:lnTo>
                  <a:lnTo>
                    <a:pt x="264547" y="6774"/>
                  </a:lnTo>
                  <a:lnTo>
                    <a:pt x="261323" y="1938"/>
                  </a:lnTo>
                  <a:close/>
                </a:path>
                <a:path w="592454" h="111125">
                  <a:moveTo>
                    <a:pt x="416827" y="1938"/>
                  </a:moveTo>
                  <a:lnTo>
                    <a:pt x="390694" y="1938"/>
                  </a:lnTo>
                  <a:lnTo>
                    <a:pt x="387143" y="5162"/>
                  </a:lnTo>
                  <a:lnTo>
                    <a:pt x="387143" y="105810"/>
                  </a:lnTo>
                  <a:lnTo>
                    <a:pt x="390694" y="109357"/>
                  </a:lnTo>
                  <a:lnTo>
                    <a:pt x="415537" y="109357"/>
                  </a:lnTo>
                  <a:lnTo>
                    <a:pt x="418761" y="105810"/>
                  </a:lnTo>
                  <a:lnTo>
                    <a:pt x="418695" y="60647"/>
                  </a:lnTo>
                  <a:lnTo>
                    <a:pt x="417472" y="48710"/>
                  </a:lnTo>
                  <a:lnTo>
                    <a:pt x="443852" y="48710"/>
                  </a:lnTo>
                  <a:lnTo>
                    <a:pt x="440694" y="42907"/>
                  </a:lnTo>
                  <a:lnTo>
                    <a:pt x="422940" y="8386"/>
                  </a:lnTo>
                  <a:lnTo>
                    <a:pt x="420373" y="3872"/>
                  </a:lnTo>
                  <a:lnTo>
                    <a:pt x="416827" y="1938"/>
                  </a:lnTo>
                  <a:close/>
                </a:path>
                <a:path w="592454" h="111125">
                  <a:moveTo>
                    <a:pt x="443852" y="48710"/>
                  </a:moveTo>
                  <a:lnTo>
                    <a:pt x="417794" y="48710"/>
                  </a:lnTo>
                  <a:lnTo>
                    <a:pt x="422295" y="60647"/>
                  </a:lnTo>
                  <a:lnTo>
                    <a:pt x="426809" y="68388"/>
                  </a:lnTo>
                  <a:lnTo>
                    <a:pt x="444563" y="102582"/>
                  </a:lnTo>
                  <a:lnTo>
                    <a:pt x="447143" y="107422"/>
                  </a:lnTo>
                  <a:lnTo>
                    <a:pt x="450711" y="109357"/>
                  </a:lnTo>
                  <a:lnTo>
                    <a:pt x="476848" y="109357"/>
                  </a:lnTo>
                  <a:lnTo>
                    <a:pt x="480373" y="105810"/>
                  </a:lnTo>
                  <a:lnTo>
                    <a:pt x="480373" y="62581"/>
                  </a:lnTo>
                  <a:lnTo>
                    <a:pt x="449722" y="62581"/>
                  </a:lnTo>
                  <a:lnTo>
                    <a:pt x="444907" y="50648"/>
                  </a:lnTo>
                  <a:lnTo>
                    <a:pt x="443852" y="48710"/>
                  </a:lnTo>
                  <a:close/>
                </a:path>
                <a:path w="592454" h="111125">
                  <a:moveTo>
                    <a:pt x="476848" y="1938"/>
                  </a:moveTo>
                  <a:lnTo>
                    <a:pt x="452000" y="1938"/>
                  </a:lnTo>
                  <a:lnTo>
                    <a:pt x="448776" y="5162"/>
                  </a:lnTo>
                  <a:lnTo>
                    <a:pt x="448842" y="50648"/>
                  </a:lnTo>
                  <a:lnTo>
                    <a:pt x="450066" y="62581"/>
                  </a:lnTo>
                  <a:lnTo>
                    <a:pt x="480373" y="62581"/>
                  </a:lnTo>
                  <a:lnTo>
                    <a:pt x="480373" y="5162"/>
                  </a:lnTo>
                  <a:lnTo>
                    <a:pt x="476848" y="1938"/>
                  </a:lnTo>
                  <a:close/>
                </a:path>
                <a:path w="592454" h="111125">
                  <a:moveTo>
                    <a:pt x="535872" y="1938"/>
                  </a:moveTo>
                  <a:lnTo>
                    <a:pt x="500062" y="1938"/>
                  </a:lnTo>
                  <a:lnTo>
                    <a:pt x="496838" y="5162"/>
                  </a:lnTo>
                  <a:lnTo>
                    <a:pt x="496838" y="105810"/>
                  </a:lnTo>
                  <a:lnTo>
                    <a:pt x="500062" y="109357"/>
                  </a:lnTo>
                  <a:lnTo>
                    <a:pt x="535872" y="109357"/>
                  </a:lnTo>
                  <a:lnTo>
                    <a:pt x="559207" y="105652"/>
                  </a:lnTo>
                  <a:lnTo>
                    <a:pt x="576888" y="94961"/>
                  </a:lnTo>
                  <a:lnTo>
                    <a:pt x="585243" y="82259"/>
                  </a:lnTo>
                  <a:lnTo>
                    <a:pt x="528134" y="82259"/>
                  </a:lnTo>
                  <a:lnTo>
                    <a:pt x="528134" y="28709"/>
                  </a:lnTo>
                  <a:lnTo>
                    <a:pt x="585428" y="28709"/>
                  </a:lnTo>
                  <a:lnTo>
                    <a:pt x="576888" y="15969"/>
                  </a:lnTo>
                  <a:lnTo>
                    <a:pt x="559207" y="5536"/>
                  </a:lnTo>
                  <a:lnTo>
                    <a:pt x="535872" y="1938"/>
                  </a:lnTo>
                  <a:close/>
                </a:path>
                <a:path w="592454" h="111125">
                  <a:moveTo>
                    <a:pt x="585428" y="28709"/>
                  </a:moveTo>
                  <a:lnTo>
                    <a:pt x="534926" y="28709"/>
                  </a:lnTo>
                  <a:lnTo>
                    <a:pt x="545138" y="30348"/>
                  </a:lnTo>
                  <a:lnTo>
                    <a:pt x="552852" y="35283"/>
                  </a:lnTo>
                  <a:lnTo>
                    <a:pt x="557729" y="43544"/>
                  </a:lnTo>
                  <a:lnTo>
                    <a:pt x="559430" y="55162"/>
                  </a:lnTo>
                  <a:lnTo>
                    <a:pt x="557777" y="67017"/>
                  </a:lnTo>
                  <a:lnTo>
                    <a:pt x="552981" y="75485"/>
                  </a:lnTo>
                  <a:lnTo>
                    <a:pt x="545284" y="80566"/>
                  </a:lnTo>
                  <a:lnTo>
                    <a:pt x="534926" y="82259"/>
                  </a:lnTo>
                  <a:lnTo>
                    <a:pt x="585243" y="82259"/>
                  </a:lnTo>
                  <a:lnTo>
                    <a:pt x="588097" y="77919"/>
                  </a:lnTo>
                  <a:lnTo>
                    <a:pt x="592015" y="55162"/>
                  </a:lnTo>
                  <a:lnTo>
                    <a:pt x="588097" y="32692"/>
                  </a:lnTo>
                  <a:lnTo>
                    <a:pt x="585428" y="28709"/>
                  </a:lnTo>
                  <a:close/>
                </a:path>
              </a:pathLst>
            </a:custGeom>
            <a:solidFill>
              <a:srgbClr val="1F61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7797875" y="1645669"/>
            <a:ext cx="593725" cy="26670"/>
          </a:xfrm>
          <a:custGeom>
            <a:avLst/>
            <a:gdLst/>
            <a:ahLst/>
            <a:cxnLst/>
            <a:rect l="l" t="t" r="r" b="b"/>
            <a:pathLst>
              <a:path w="593725" h="26669">
                <a:moveTo>
                  <a:pt x="589737" y="0"/>
                </a:moveTo>
                <a:lnTo>
                  <a:pt x="3548" y="0"/>
                </a:lnTo>
                <a:lnTo>
                  <a:pt x="0" y="3266"/>
                </a:lnTo>
                <a:lnTo>
                  <a:pt x="0" y="22910"/>
                </a:lnTo>
                <a:lnTo>
                  <a:pt x="3548" y="26134"/>
                </a:lnTo>
                <a:lnTo>
                  <a:pt x="589737" y="26134"/>
                </a:lnTo>
                <a:lnTo>
                  <a:pt x="593305" y="22910"/>
                </a:lnTo>
                <a:lnTo>
                  <a:pt x="593305" y="3266"/>
                </a:lnTo>
                <a:close/>
              </a:path>
            </a:pathLst>
          </a:custGeom>
          <a:solidFill>
            <a:srgbClr val="1F61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799041" y="5859626"/>
            <a:ext cx="1019331" cy="7212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855470" y="2026411"/>
            <a:ext cx="38195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3"/>
              </a:rPr>
              <a:t>https://nl.surveymonkey.com/r/FSGJQCZ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5" dirty="0"/>
              <a:t>Toolkit </a:t>
            </a:r>
            <a:r>
              <a:rPr spc="-25" dirty="0"/>
              <a:t>met </a:t>
            </a:r>
            <a:r>
              <a:rPr spc="-50" dirty="0"/>
              <a:t>‘Anti-stigma </a:t>
            </a:r>
            <a:r>
              <a:rPr spc="-25" dirty="0"/>
              <a:t>activiteiten’ </a:t>
            </a:r>
            <a:r>
              <a:rPr spc="-45" dirty="0"/>
              <a:t>voor</a:t>
            </a:r>
            <a:r>
              <a:rPr spc="-155" dirty="0"/>
              <a:t> </a:t>
            </a:r>
            <a:r>
              <a:rPr spc="-55" dirty="0"/>
              <a:t>hulpverleners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53769" y="144017"/>
            <a:ext cx="4632325" cy="1254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835"/>
              </a:lnSpc>
              <a:spcBef>
                <a:spcPts val="100"/>
              </a:spcBef>
            </a:pPr>
            <a:r>
              <a:rPr b="0" spc="-630" dirty="0">
                <a:solidFill>
                  <a:srgbClr val="0D5A56"/>
                </a:solidFill>
                <a:latin typeface="Arial"/>
                <a:cs typeface="Arial"/>
              </a:rPr>
              <a:t>WAT</a:t>
            </a:r>
            <a:r>
              <a:rPr b="0" spc="-245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b="0" spc="-620" dirty="0">
                <a:solidFill>
                  <a:srgbClr val="0D5A56"/>
                </a:solidFill>
                <a:latin typeface="Arial"/>
                <a:cs typeface="Arial"/>
              </a:rPr>
              <a:t>DOET</a:t>
            </a:r>
          </a:p>
          <a:p>
            <a:pPr marL="12700">
              <a:lnSpc>
                <a:spcPts val="4835"/>
              </a:lnSpc>
            </a:pPr>
            <a:r>
              <a:rPr spc="-30" dirty="0"/>
              <a:t>BEYOND </a:t>
            </a:r>
            <a:r>
              <a:rPr spc="-5" dirty="0"/>
              <a:t>THE</a:t>
            </a:r>
            <a:r>
              <a:rPr spc="-75" dirty="0"/>
              <a:t> </a:t>
            </a:r>
            <a:r>
              <a:rPr dirty="0"/>
              <a:t>LABEL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7797875" y="1765046"/>
            <a:ext cx="592455" cy="382270"/>
            <a:chOff x="7797875" y="1765046"/>
            <a:chExt cx="592455" cy="382270"/>
          </a:xfrm>
        </p:grpSpPr>
        <p:sp>
          <p:nvSpPr>
            <p:cNvPr id="4" name="object 4"/>
            <p:cNvSpPr/>
            <p:nvPr/>
          </p:nvSpPr>
          <p:spPr>
            <a:xfrm>
              <a:off x="7797864" y="1905380"/>
              <a:ext cx="466090" cy="242570"/>
            </a:xfrm>
            <a:custGeom>
              <a:avLst/>
              <a:gdLst/>
              <a:ahLst/>
              <a:cxnLst/>
              <a:rect l="l" t="t" r="r" b="b"/>
              <a:pathLst>
                <a:path w="466090" h="242569">
                  <a:moveTo>
                    <a:pt x="73888" y="218389"/>
                  </a:moveTo>
                  <a:lnTo>
                    <a:pt x="70332" y="214845"/>
                  </a:lnTo>
                  <a:lnTo>
                    <a:pt x="31623" y="214845"/>
                  </a:lnTo>
                  <a:lnTo>
                    <a:pt x="31623" y="137426"/>
                  </a:lnTo>
                  <a:lnTo>
                    <a:pt x="28397" y="134200"/>
                  </a:lnTo>
                  <a:lnTo>
                    <a:pt x="3556" y="134200"/>
                  </a:lnTo>
                  <a:lnTo>
                    <a:pt x="0" y="137426"/>
                  </a:lnTo>
                  <a:lnTo>
                    <a:pt x="0" y="238391"/>
                  </a:lnTo>
                  <a:lnTo>
                    <a:pt x="3556" y="241947"/>
                  </a:lnTo>
                  <a:lnTo>
                    <a:pt x="70332" y="241947"/>
                  </a:lnTo>
                  <a:lnTo>
                    <a:pt x="73888" y="238391"/>
                  </a:lnTo>
                  <a:lnTo>
                    <a:pt x="73888" y="218389"/>
                  </a:lnTo>
                  <a:close/>
                </a:path>
                <a:path w="466090" h="242569">
                  <a:moveTo>
                    <a:pt x="91313" y="3225"/>
                  </a:moveTo>
                  <a:lnTo>
                    <a:pt x="87757" y="0"/>
                  </a:lnTo>
                  <a:lnTo>
                    <a:pt x="3556" y="0"/>
                  </a:lnTo>
                  <a:lnTo>
                    <a:pt x="0" y="3225"/>
                  </a:lnTo>
                  <a:lnTo>
                    <a:pt x="0" y="22898"/>
                  </a:lnTo>
                  <a:lnTo>
                    <a:pt x="3556" y="26454"/>
                  </a:lnTo>
                  <a:lnTo>
                    <a:pt x="30010" y="26454"/>
                  </a:lnTo>
                  <a:lnTo>
                    <a:pt x="30010" y="101942"/>
                  </a:lnTo>
                  <a:lnTo>
                    <a:pt x="33553" y="105486"/>
                  </a:lnTo>
                  <a:lnTo>
                    <a:pt x="57759" y="105486"/>
                  </a:lnTo>
                  <a:lnTo>
                    <a:pt x="60985" y="101942"/>
                  </a:lnTo>
                  <a:lnTo>
                    <a:pt x="60985" y="26454"/>
                  </a:lnTo>
                  <a:lnTo>
                    <a:pt x="87757" y="26454"/>
                  </a:lnTo>
                  <a:lnTo>
                    <a:pt x="91313" y="22898"/>
                  </a:lnTo>
                  <a:lnTo>
                    <a:pt x="91313" y="3225"/>
                  </a:lnTo>
                  <a:close/>
                </a:path>
                <a:path w="466090" h="242569">
                  <a:moveTo>
                    <a:pt x="183248" y="237426"/>
                  </a:moveTo>
                  <a:lnTo>
                    <a:pt x="180670" y="230644"/>
                  </a:lnTo>
                  <a:lnTo>
                    <a:pt x="178244" y="223227"/>
                  </a:lnTo>
                  <a:lnTo>
                    <a:pt x="170014" y="198069"/>
                  </a:lnTo>
                  <a:lnTo>
                    <a:pt x="158610" y="163233"/>
                  </a:lnTo>
                  <a:lnTo>
                    <a:pt x="151638" y="141935"/>
                  </a:lnTo>
                  <a:lnTo>
                    <a:pt x="149694" y="136448"/>
                  </a:lnTo>
                  <a:lnTo>
                    <a:pt x="146151" y="134200"/>
                  </a:lnTo>
                  <a:lnTo>
                    <a:pt x="140017" y="134200"/>
                  </a:lnTo>
                  <a:lnTo>
                    <a:pt x="140017" y="198069"/>
                  </a:lnTo>
                  <a:lnTo>
                    <a:pt x="124218" y="198069"/>
                  </a:lnTo>
                  <a:lnTo>
                    <a:pt x="127762" y="183235"/>
                  </a:lnTo>
                  <a:lnTo>
                    <a:pt x="129692" y="175806"/>
                  </a:lnTo>
                  <a:lnTo>
                    <a:pt x="131953" y="163233"/>
                  </a:lnTo>
                  <a:lnTo>
                    <a:pt x="132283" y="163233"/>
                  </a:lnTo>
                  <a:lnTo>
                    <a:pt x="134861" y="175806"/>
                  </a:lnTo>
                  <a:lnTo>
                    <a:pt x="136791" y="183235"/>
                  </a:lnTo>
                  <a:lnTo>
                    <a:pt x="140017" y="198069"/>
                  </a:lnTo>
                  <a:lnTo>
                    <a:pt x="140017" y="134200"/>
                  </a:lnTo>
                  <a:lnTo>
                    <a:pt x="118084" y="134200"/>
                  </a:lnTo>
                  <a:lnTo>
                    <a:pt x="114858" y="136448"/>
                  </a:lnTo>
                  <a:lnTo>
                    <a:pt x="112928" y="141935"/>
                  </a:lnTo>
                  <a:lnTo>
                    <a:pt x="83566" y="230644"/>
                  </a:lnTo>
                  <a:lnTo>
                    <a:pt x="81305" y="237426"/>
                  </a:lnTo>
                  <a:lnTo>
                    <a:pt x="84531" y="241947"/>
                  </a:lnTo>
                  <a:lnTo>
                    <a:pt x="109372" y="241947"/>
                  </a:lnTo>
                  <a:lnTo>
                    <a:pt x="113245" y="239039"/>
                  </a:lnTo>
                  <a:lnTo>
                    <a:pt x="114528" y="233553"/>
                  </a:lnTo>
                  <a:lnTo>
                    <a:pt x="116801" y="223227"/>
                  </a:lnTo>
                  <a:lnTo>
                    <a:pt x="147447" y="223227"/>
                  </a:lnTo>
                  <a:lnTo>
                    <a:pt x="149694" y="233553"/>
                  </a:lnTo>
                  <a:lnTo>
                    <a:pt x="151320" y="239039"/>
                  </a:lnTo>
                  <a:lnTo>
                    <a:pt x="154863" y="241947"/>
                  </a:lnTo>
                  <a:lnTo>
                    <a:pt x="179705" y="241947"/>
                  </a:lnTo>
                  <a:lnTo>
                    <a:pt x="183248" y="237426"/>
                  </a:lnTo>
                  <a:close/>
                </a:path>
                <a:path w="466090" h="242569">
                  <a:moveTo>
                    <a:pt x="200025" y="3225"/>
                  </a:moveTo>
                  <a:lnTo>
                    <a:pt x="196799" y="0"/>
                  </a:lnTo>
                  <a:lnTo>
                    <a:pt x="172605" y="0"/>
                  </a:lnTo>
                  <a:lnTo>
                    <a:pt x="169062" y="3225"/>
                  </a:lnTo>
                  <a:lnTo>
                    <a:pt x="169062" y="40005"/>
                  </a:lnTo>
                  <a:lnTo>
                    <a:pt x="138404" y="40005"/>
                  </a:lnTo>
                  <a:lnTo>
                    <a:pt x="138404" y="3225"/>
                  </a:lnTo>
                  <a:lnTo>
                    <a:pt x="135178" y="0"/>
                  </a:lnTo>
                  <a:lnTo>
                    <a:pt x="110667" y="0"/>
                  </a:lnTo>
                  <a:lnTo>
                    <a:pt x="107442" y="3225"/>
                  </a:lnTo>
                  <a:lnTo>
                    <a:pt x="107442" y="101942"/>
                  </a:lnTo>
                  <a:lnTo>
                    <a:pt x="110667" y="105486"/>
                  </a:lnTo>
                  <a:lnTo>
                    <a:pt x="135178" y="105486"/>
                  </a:lnTo>
                  <a:lnTo>
                    <a:pt x="138404" y="101942"/>
                  </a:lnTo>
                  <a:lnTo>
                    <a:pt x="138404" y="66459"/>
                  </a:lnTo>
                  <a:lnTo>
                    <a:pt x="169062" y="66459"/>
                  </a:lnTo>
                  <a:lnTo>
                    <a:pt x="169062" y="101942"/>
                  </a:lnTo>
                  <a:lnTo>
                    <a:pt x="172605" y="105486"/>
                  </a:lnTo>
                  <a:lnTo>
                    <a:pt x="196799" y="105486"/>
                  </a:lnTo>
                  <a:lnTo>
                    <a:pt x="200025" y="101942"/>
                  </a:lnTo>
                  <a:lnTo>
                    <a:pt x="200025" y="66459"/>
                  </a:lnTo>
                  <a:lnTo>
                    <a:pt x="200025" y="40005"/>
                  </a:lnTo>
                  <a:lnTo>
                    <a:pt x="200025" y="3225"/>
                  </a:lnTo>
                  <a:close/>
                </a:path>
                <a:path w="466090" h="242569">
                  <a:moveTo>
                    <a:pt x="282295" y="209042"/>
                  </a:moveTo>
                  <a:lnTo>
                    <a:pt x="265849" y="185483"/>
                  </a:lnTo>
                  <a:lnTo>
                    <a:pt x="271170" y="181051"/>
                  </a:lnTo>
                  <a:lnTo>
                    <a:pt x="274993" y="175361"/>
                  </a:lnTo>
                  <a:lnTo>
                    <a:pt x="275424" y="174193"/>
                  </a:lnTo>
                  <a:lnTo>
                    <a:pt x="277317" y="169024"/>
                  </a:lnTo>
                  <a:lnTo>
                    <a:pt x="278104" y="162585"/>
                  </a:lnTo>
                  <a:lnTo>
                    <a:pt x="277431" y="159677"/>
                  </a:lnTo>
                  <a:lnTo>
                    <a:pt x="275221" y="150114"/>
                  </a:lnTo>
                  <a:lnTo>
                    <a:pt x="267169" y="141249"/>
                  </a:lnTo>
                  <a:lnTo>
                    <a:pt x="254825" y="135953"/>
                  </a:lnTo>
                  <a:lnTo>
                    <a:pt x="250685" y="135496"/>
                  </a:lnTo>
                  <a:lnTo>
                    <a:pt x="250685" y="203873"/>
                  </a:lnTo>
                  <a:lnTo>
                    <a:pt x="250685" y="211937"/>
                  </a:lnTo>
                  <a:lnTo>
                    <a:pt x="247459" y="216458"/>
                  </a:lnTo>
                  <a:lnTo>
                    <a:pt x="230035" y="216458"/>
                  </a:lnTo>
                  <a:lnTo>
                    <a:pt x="230035" y="199351"/>
                  </a:lnTo>
                  <a:lnTo>
                    <a:pt x="247777" y="199351"/>
                  </a:lnTo>
                  <a:lnTo>
                    <a:pt x="250685" y="203873"/>
                  </a:lnTo>
                  <a:lnTo>
                    <a:pt x="250685" y="135496"/>
                  </a:lnTo>
                  <a:lnTo>
                    <a:pt x="246494" y="135039"/>
                  </a:lnTo>
                  <a:lnTo>
                    <a:pt x="246494" y="163233"/>
                  </a:lnTo>
                  <a:lnTo>
                    <a:pt x="246494" y="169684"/>
                  </a:lnTo>
                  <a:lnTo>
                    <a:pt x="244551" y="174193"/>
                  </a:lnTo>
                  <a:lnTo>
                    <a:pt x="230035" y="174193"/>
                  </a:lnTo>
                  <a:lnTo>
                    <a:pt x="230035" y="159677"/>
                  </a:lnTo>
                  <a:lnTo>
                    <a:pt x="244551" y="159677"/>
                  </a:lnTo>
                  <a:lnTo>
                    <a:pt x="246494" y="163233"/>
                  </a:lnTo>
                  <a:lnTo>
                    <a:pt x="246494" y="135039"/>
                  </a:lnTo>
                  <a:lnTo>
                    <a:pt x="239064" y="134200"/>
                  </a:lnTo>
                  <a:lnTo>
                    <a:pt x="201637" y="134200"/>
                  </a:lnTo>
                  <a:lnTo>
                    <a:pt x="198424" y="137426"/>
                  </a:lnTo>
                  <a:lnTo>
                    <a:pt x="198424" y="238391"/>
                  </a:lnTo>
                  <a:lnTo>
                    <a:pt x="201637" y="241947"/>
                  </a:lnTo>
                  <a:lnTo>
                    <a:pt x="238417" y="241947"/>
                  </a:lnTo>
                  <a:lnTo>
                    <a:pt x="254800" y="240334"/>
                  </a:lnTo>
                  <a:lnTo>
                    <a:pt x="268833" y="234924"/>
                  </a:lnTo>
                  <a:lnTo>
                    <a:pt x="278612" y="224790"/>
                  </a:lnTo>
                  <a:lnTo>
                    <a:pt x="280568" y="216458"/>
                  </a:lnTo>
                  <a:lnTo>
                    <a:pt x="282295" y="209042"/>
                  </a:lnTo>
                  <a:close/>
                </a:path>
                <a:path w="466090" h="242569">
                  <a:moveTo>
                    <a:pt x="293916" y="82257"/>
                  </a:moveTo>
                  <a:lnTo>
                    <a:pt x="290690" y="79032"/>
                  </a:lnTo>
                  <a:lnTo>
                    <a:pt x="254558" y="79032"/>
                  </a:lnTo>
                  <a:lnTo>
                    <a:pt x="254558" y="65481"/>
                  </a:lnTo>
                  <a:lnTo>
                    <a:pt x="281012" y="65481"/>
                  </a:lnTo>
                  <a:lnTo>
                    <a:pt x="284238" y="62255"/>
                  </a:lnTo>
                  <a:lnTo>
                    <a:pt x="284238" y="42583"/>
                  </a:lnTo>
                  <a:lnTo>
                    <a:pt x="281012" y="39039"/>
                  </a:lnTo>
                  <a:lnTo>
                    <a:pt x="254558" y="39039"/>
                  </a:lnTo>
                  <a:lnTo>
                    <a:pt x="254558" y="26454"/>
                  </a:lnTo>
                  <a:lnTo>
                    <a:pt x="288747" y="26454"/>
                  </a:lnTo>
                  <a:lnTo>
                    <a:pt x="291973" y="22898"/>
                  </a:lnTo>
                  <a:lnTo>
                    <a:pt x="291973" y="3225"/>
                  </a:lnTo>
                  <a:lnTo>
                    <a:pt x="288747" y="0"/>
                  </a:lnTo>
                  <a:lnTo>
                    <a:pt x="227126" y="0"/>
                  </a:lnTo>
                  <a:lnTo>
                    <a:pt x="223583" y="3225"/>
                  </a:lnTo>
                  <a:lnTo>
                    <a:pt x="223583" y="101942"/>
                  </a:lnTo>
                  <a:lnTo>
                    <a:pt x="227126" y="105486"/>
                  </a:lnTo>
                  <a:lnTo>
                    <a:pt x="290690" y="105486"/>
                  </a:lnTo>
                  <a:lnTo>
                    <a:pt x="293916" y="101942"/>
                  </a:lnTo>
                  <a:lnTo>
                    <a:pt x="293916" y="82257"/>
                  </a:lnTo>
                  <a:close/>
                </a:path>
                <a:path w="466090" h="242569">
                  <a:moveTo>
                    <a:pt x="372948" y="218389"/>
                  </a:moveTo>
                  <a:lnTo>
                    <a:pt x="369404" y="214845"/>
                  </a:lnTo>
                  <a:lnTo>
                    <a:pt x="332625" y="214845"/>
                  </a:lnTo>
                  <a:lnTo>
                    <a:pt x="332625" y="200977"/>
                  </a:lnTo>
                  <a:lnTo>
                    <a:pt x="359397" y="200977"/>
                  </a:lnTo>
                  <a:lnTo>
                    <a:pt x="362953" y="197751"/>
                  </a:lnTo>
                  <a:lnTo>
                    <a:pt x="362953" y="177419"/>
                  </a:lnTo>
                  <a:lnTo>
                    <a:pt x="359397" y="174193"/>
                  </a:lnTo>
                  <a:lnTo>
                    <a:pt x="332625" y="174193"/>
                  </a:lnTo>
                  <a:lnTo>
                    <a:pt x="332625" y="160972"/>
                  </a:lnTo>
                  <a:lnTo>
                    <a:pt x="367474" y="160972"/>
                  </a:lnTo>
                  <a:lnTo>
                    <a:pt x="371017" y="157746"/>
                  </a:lnTo>
                  <a:lnTo>
                    <a:pt x="371017" y="137426"/>
                  </a:lnTo>
                  <a:lnTo>
                    <a:pt x="367474" y="134200"/>
                  </a:lnTo>
                  <a:lnTo>
                    <a:pt x="304558" y="134200"/>
                  </a:lnTo>
                  <a:lnTo>
                    <a:pt x="301015" y="137426"/>
                  </a:lnTo>
                  <a:lnTo>
                    <a:pt x="301015" y="238391"/>
                  </a:lnTo>
                  <a:lnTo>
                    <a:pt x="304558" y="241947"/>
                  </a:lnTo>
                  <a:lnTo>
                    <a:pt x="369404" y="241947"/>
                  </a:lnTo>
                  <a:lnTo>
                    <a:pt x="372948" y="238391"/>
                  </a:lnTo>
                  <a:lnTo>
                    <a:pt x="372948" y="218389"/>
                  </a:lnTo>
                  <a:close/>
                </a:path>
                <a:path w="466090" h="242569">
                  <a:moveTo>
                    <a:pt x="465543" y="218389"/>
                  </a:moveTo>
                  <a:lnTo>
                    <a:pt x="462318" y="214845"/>
                  </a:lnTo>
                  <a:lnTo>
                    <a:pt x="423595" y="214845"/>
                  </a:lnTo>
                  <a:lnTo>
                    <a:pt x="423595" y="137426"/>
                  </a:lnTo>
                  <a:lnTo>
                    <a:pt x="420382" y="134200"/>
                  </a:lnTo>
                  <a:lnTo>
                    <a:pt x="395211" y="134200"/>
                  </a:lnTo>
                  <a:lnTo>
                    <a:pt x="391985" y="137426"/>
                  </a:lnTo>
                  <a:lnTo>
                    <a:pt x="391985" y="238391"/>
                  </a:lnTo>
                  <a:lnTo>
                    <a:pt x="395211" y="241947"/>
                  </a:lnTo>
                  <a:lnTo>
                    <a:pt x="462318" y="241947"/>
                  </a:lnTo>
                  <a:lnTo>
                    <a:pt x="465543" y="238391"/>
                  </a:lnTo>
                  <a:lnTo>
                    <a:pt x="465543" y="218389"/>
                  </a:lnTo>
                  <a:close/>
                </a:path>
              </a:pathLst>
            </a:custGeom>
            <a:solidFill>
              <a:srgbClr val="55C8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797875" y="1765046"/>
              <a:ext cx="592455" cy="111125"/>
            </a:xfrm>
            <a:custGeom>
              <a:avLst/>
              <a:gdLst/>
              <a:ahLst/>
              <a:cxnLst/>
              <a:rect l="l" t="t" r="r" b="b"/>
              <a:pathLst>
                <a:path w="592454" h="111125">
                  <a:moveTo>
                    <a:pt x="40648" y="1938"/>
                  </a:moveTo>
                  <a:lnTo>
                    <a:pt x="3548" y="1938"/>
                  </a:lnTo>
                  <a:lnTo>
                    <a:pt x="0" y="5162"/>
                  </a:lnTo>
                  <a:lnTo>
                    <a:pt x="0" y="105810"/>
                  </a:lnTo>
                  <a:lnTo>
                    <a:pt x="3548" y="109357"/>
                  </a:lnTo>
                  <a:lnTo>
                    <a:pt x="40004" y="109357"/>
                  </a:lnTo>
                  <a:lnTo>
                    <a:pt x="56388" y="107759"/>
                  </a:lnTo>
                  <a:lnTo>
                    <a:pt x="70413" y="102381"/>
                  </a:lnTo>
                  <a:lnTo>
                    <a:pt x="80203" y="92347"/>
                  </a:lnTo>
                  <a:lnTo>
                    <a:pt x="82205" y="83875"/>
                  </a:lnTo>
                  <a:lnTo>
                    <a:pt x="31617" y="83875"/>
                  </a:lnTo>
                  <a:lnTo>
                    <a:pt x="31617" y="66776"/>
                  </a:lnTo>
                  <a:lnTo>
                    <a:pt x="81755" y="66776"/>
                  </a:lnTo>
                  <a:lnTo>
                    <a:pt x="80373" y="63309"/>
                  </a:lnTo>
                  <a:lnTo>
                    <a:pt x="75306" y="57361"/>
                  </a:lnTo>
                  <a:lnTo>
                    <a:pt x="67426" y="53227"/>
                  </a:lnTo>
                  <a:lnTo>
                    <a:pt x="67426" y="52905"/>
                  </a:lnTo>
                  <a:lnTo>
                    <a:pt x="72694" y="48514"/>
                  </a:lnTo>
                  <a:lnTo>
                    <a:pt x="76420" y="42945"/>
                  </a:lnTo>
                  <a:lnTo>
                    <a:pt x="76892" y="41613"/>
                  </a:lnTo>
                  <a:lnTo>
                    <a:pt x="31617" y="41613"/>
                  </a:lnTo>
                  <a:lnTo>
                    <a:pt x="31617" y="27097"/>
                  </a:lnTo>
                  <a:lnTo>
                    <a:pt x="78632" y="27097"/>
                  </a:lnTo>
                  <a:lnTo>
                    <a:pt x="76536" y="17860"/>
                  </a:lnTo>
                  <a:lnTo>
                    <a:pt x="68597" y="8994"/>
                  </a:lnTo>
                  <a:lnTo>
                    <a:pt x="56362" y="3697"/>
                  </a:lnTo>
                  <a:lnTo>
                    <a:pt x="40648" y="1938"/>
                  </a:lnTo>
                  <a:close/>
                </a:path>
                <a:path w="592454" h="111125">
                  <a:moveTo>
                    <a:pt x="81755" y="66776"/>
                  </a:moveTo>
                  <a:lnTo>
                    <a:pt x="49362" y="66776"/>
                  </a:lnTo>
                  <a:lnTo>
                    <a:pt x="52264" y="71294"/>
                  </a:lnTo>
                  <a:lnTo>
                    <a:pt x="52264" y="79358"/>
                  </a:lnTo>
                  <a:lnTo>
                    <a:pt x="49040" y="83875"/>
                  </a:lnTo>
                  <a:lnTo>
                    <a:pt x="82205" y="83875"/>
                  </a:lnTo>
                  <a:lnTo>
                    <a:pt x="83882" y="76779"/>
                  </a:lnTo>
                  <a:lnTo>
                    <a:pt x="83081" y="70104"/>
                  </a:lnTo>
                  <a:lnTo>
                    <a:pt x="81755" y="66776"/>
                  </a:lnTo>
                  <a:close/>
                </a:path>
                <a:path w="592454" h="111125">
                  <a:moveTo>
                    <a:pt x="78632" y="27097"/>
                  </a:moveTo>
                  <a:lnTo>
                    <a:pt x="46134" y="27097"/>
                  </a:lnTo>
                  <a:lnTo>
                    <a:pt x="48068" y="30648"/>
                  </a:lnTo>
                  <a:lnTo>
                    <a:pt x="48068" y="37422"/>
                  </a:lnTo>
                  <a:lnTo>
                    <a:pt x="46134" y="41613"/>
                  </a:lnTo>
                  <a:lnTo>
                    <a:pt x="76892" y="41613"/>
                  </a:lnTo>
                  <a:lnTo>
                    <a:pt x="78633" y="36711"/>
                  </a:lnTo>
                  <a:lnTo>
                    <a:pt x="79364" y="30325"/>
                  </a:lnTo>
                  <a:lnTo>
                    <a:pt x="78632" y="27097"/>
                  </a:lnTo>
                  <a:close/>
                </a:path>
                <a:path w="592454" h="111125">
                  <a:moveTo>
                    <a:pt x="160987" y="1938"/>
                  </a:moveTo>
                  <a:lnTo>
                    <a:pt x="98400" y="1938"/>
                  </a:lnTo>
                  <a:lnTo>
                    <a:pt x="94849" y="5162"/>
                  </a:lnTo>
                  <a:lnTo>
                    <a:pt x="94849" y="105810"/>
                  </a:lnTo>
                  <a:lnTo>
                    <a:pt x="98400" y="109357"/>
                  </a:lnTo>
                  <a:lnTo>
                    <a:pt x="162922" y="109357"/>
                  </a:lnTo>
                  <a:lnTo>
                    <a:pt x="166473" y="105810"/>
                  </a:lnTo>
                  <a:lnTo>
                    <a:pt x="166473" y="85810"/>
                  </a:lnTo>
                  <a:lnTo>
                    <a:pt x="162922" y="82259"/>
                  </a:lnTo>
                  <a:lnTo>
                    <a:pt x="126467" y="82259"/>
                  </a:lnTo>
                  <a:lnTo>
                    <a:pt x="126467" y="68710"/>
                  </a:lnTo>
                  <a:lnTo>
                    <a:pt x="153245" y="68710"/>
                  </a:lnTo>
                  <a:lnTo>
                    <a:pt x="156792" y="65164"/>
                  </a:lnTo>
                  <a:lnTo>
                    <a:pt x="156792" y="45163"/>
                  </a:lnTo>
                  <a:lnTo>
                    <a:pt x="153245" y="41613"/>
                  </a:lnTo>
                  <a:lnTo>
                    <a:pt x="126467" y="41613"/>
                  </a:lnTo>
                  <a:lnTo>
                    <a:pt x="126467" y="28709"/>
                  </a:lnTo>
                  <a:lnTo>
                    <a:pt x="160987" y="28709"/>
                  </a:lnTo>
                  <a:lnTo>
                    <a:pt x="164538" y="25163"/>
                  </a:lnTo>
                  <a:lnTo>
                    <a:pt x="164538" y="5162"/>
                  </a:lnTo>
                  <a:lnTo>
                    <a:pt x="160987" y="1938"/>
                  </a:lnTo>
                  <a:close/>
                </a:path>
                <a:path w="592454" h="111125">
                  <a:moveTo>
                    <a:pt x="318425" y="0"/>
                  </a:moveTo>
                  <a:lnTo>
                    <a:pt x="295313" y="4259"/>
                  </a:lnTo>
                  <a:lnTo>
                    <a:pt x="277494" y="15928"/>
                  </a:lnTo>
                  <a:lnTo>
                    <a:pt x="266026" y="33343"/>
                  </a:lnTo>
                  <a:lnTo>
                    <a:pt x="261968" y="54839"/>
                  </a:lnTo>
                  <a:lnTo>
                    <a:pt x="266026" y="76948"/>
                  </a:lnTo>
                  <a:lnTo>
                    <a:pt x="277494" y="94762"/>
                  </a:lnTo>
                  <a:lnTo>
                    <a:pt x="295313" y="106648"/>
                  </a:lnTo>
                  <a:lnTo>
                    <a:pt x="318425" y="110973"/>
                  </a:lnTo>
                  <a:lnTo>
                    <a:pt x="341725" y="106648"/>
                  </a:lnTo>
                  <a:lnTo>
                    <a:pt x="359641" y="94762"/>
                  </a:lnTo>
                  <a:lnTo>
                    <a:pt x="367716" y="82259"/>
                  </a:lnTo>
                  <a:lnTo>
                    <a:pt x="318425" y="82259"/>
                  </a:lnTo>
                  <a:lnTo>
                    <a:pt x="308707" y="80198"/>
                  </a:lnTo>
                  <a:lnTo>
                    <a:pt x="301166" y="74478"/>
                  </a:lnTo>
                  <a:lnTo>
                    <a:pt x="296287" y="65793"/>
                  </a:lnTo>
                  <a:lnTo>
                    <a:pt x="294554" y="54839"/>
                  </a:lnTo>
                  <a:lnTo>
                    <a:pt x="296287" y="44497"/>
                  </a:lnTo>
                  <a:lnTo>
                    <a:pt x="301166" y="36210"/>
                  </a:lnTo>
                  <a:lnTo>
                    <a:pt x="308707" y="30705"/>
                  </a:lnTo>
                  <a:lnTo>
                    <a:pt x="318425" y="28709"/>
                  </a:lnTo>
                  <a:lnTo>
                    <a:pt x="368085" y="28709"/>
                  </a:lnTo>
                  <a:lnTo>
                    <a:pt x="359641" y="15928"/>
                  </a:lnTo>
                  <a:lnTo>
                    <a:pt x="341725" y="4259"/>
                  </a:lnTo>
                  <a:lnTo>
                    <a:pt x="318425" y="0"/>
                  </a:lnTo>
                  <a:close/>
                </a:path>
                <a:path w="592454" h="111125">
                  <a:moveTo>
                    <a:pt x="198413" y="1938"/>
                  </a:moveTo>
                  <a:lnTo>
                    <a:pt x="170664" y="1938"/>
                  </a:lnTo>
                  <a:lnTo>
                    <a:pt x="167762" y="6774"/>
                  </a:lnTo>
                  <a:lnTo>
                    <a:pt x="171636" y="13548"/>
                  </a:lnTo>
                  <a:lnTo>
                    <a:pt x="200339" y="65793"/>
                  </a:lnTo>
                  <a:lnTo>
                    <a:pt x="200348" y="105810"/>
                  </a:lnTo>
                  <a:lnTo>
                    <a:pt x="203572" y="109357"/>
                  </a:lnTo>
                  <a:lnTo>
                    <a:pt x="228415" y="109357"/>
                  </a:lnTo>
                  <a:lnTo>
                    <a:pt x="231966" y="105810"/>
                  </a:lnTo>
                  <a:lnTo>
                    <a:pt x="231975" y="65793"/>
                  </a:lnTo>
                  <a:lnTo>
                    <a:pt x="245614" y="40968"/>
                  </a:lnTo>
                  <a:lnTo>
                    <a:pt x="216155" y="40968"/>
                  </a:lnTo>
                  <a:lnTo>
                    <a:pt x="213576" y="31292"/>
                  </a:lnTo>
                  <a:lnTo>
                    <a:pt x="210025" y="23228"/>
                  </a:lnTo>
                  <a:lnTo>
                    <a:pt x="204217" y="9035"/>
                  </a:lnTo>
                  <a:lnTo>
                    <a:pt x="201960" y="4195"/>
                  </a:lnTo>
                  <a:lnTo>
                    <a:pt x="198413" y="1938"/>
                  </a:lnTo>
                  <a:close/>
                </a:path>
                <a:path w="592454" h="111125">
                  <a:moveTo>
                    <a:pt x="368085" y="28709"/>
                  </a:moveTo>
                  <a:lnTo>
                    <a:pt x="318425" y="28709"/>
                  </a:lnTo>
                  <a:lnTo>
                    <a:pt x="328331" y="30705"/>
                  </a:lnTo>
                  <a:lnTo>
                    <a:pt x="335969" y="36210"/>
                  </a:lnTo>
                  <a:lnTo>
                    <a:pt x="340884" y="44497"/>
                  </a:lnTo>
                  <a:lnTo>
                    <a:pt x="342624" y="54839"/>
                  </a:lnTo>
                  <a:lnTo>
                    <a:pt x="340875" y="65809"/>
                  </a:lnTo>
                  <a:lnTo>
                    <a:pt x="335969" y="74478"/>
                  </a:lnTo>
                  <a:lnTo>
                    <a:pt x="328331" y="80198"/>
                  </a:lnTo>
                  <a:lnTo>
                    <a:pt x="318425" y="82259"/>
                  </a:lnTo>
                  <a:lnTo>
                    <a:pt x="367716" y="82259"/>
                  </a:lnTo>
                  <a:lnTo>
                    <a:pt x="371146" y="76948"/>
                  </a:lnTo>
                  <a:lnTo>
                    <a:pt x="375209" y="54839"/>
                  </a:lnTo>
                  <a:lnTo>
                    <a:pt x="371146" y="33343"/>
                  </a:lnTo>
                  <a:lnTo>
                    <a:pt x="368085" y="28709"/>
                  </a:lnTo>
                  <a:close/>
                </a:path>
                <a:path w="592454" h="111125">
                  <a:moveTo>
                    <a:pt x="261323" y="1938"/>
                  </a:moveTo>
                  <a:lnTo>
                    <a:pt x="233578" y="1938"/>
                  </a:lnTo>
                  <a:lnTo>
                    <a:pt x="230350" y="4195"/>
                  </a:lnTo>
                  <a:lnTo>
                    <a:pt x="228093" y="9035"/>
                  </a:lnTo>
                  <a:lnTo>
                    <a:pt x="222285" y="23228"/>
                  </a:lnTo>
                  <a:lnTo>
                    <a:pt x="218738" y="31292"/>
                  </a:lnTo>
                  <a:lnTo>
                    <a:pt x="216155" y="40968"/>
                  </a:lnTo>
                  <a:lnTo>
                    <a:pt x="245614" y="40968"/>
                  </a:lnTo>
                  <a:lnTo>
                    <a:pt x="260678" y="13548"/>
                  </a:lnTo>
                  <a:lnTo>
                    <a:pt x="264547" y="6774"/>
                  </a:lnTo>
                  <a:lnTo>
                    <a:pt x="261323" y="1938"/>
                  </a:lnTo>
                  <a:close/>
                </a:path>
                <a:path w="592454" h="111125">
                  <a:moveTo>
                    <a:pt x="416827" y="1938"/>
                  </a:moveTo>
                  <a:lnTo>
                    <a:pt x="390694" y="1938"/>
                  </a:lnTo>
                  <a:lnTo>
                    <a:pt x="387143" y="5162"/>
                  </a:lnTo>
                  <a:lnTo>
                    <a:pt x="387143" y="105810"/>
                  </a:lnTo>
                  <a:lnTo>
                    <a:pt x="390694" y="109357"/>
                  </a:lnTo>
                  <a:lnTo>
                    <a:pt x="415537" y="109357"/>
                  </a:lnTo>
                  <a:lnTo>
                    <a:pt x="418761" y="105810"/>
                  </a:lnTo>
                  <a:lnTo>
                    <a:pt x="418695" y="60647"/>
                  </a:lnTo>
                  <a:lnTo>
                    <a:pt x="417472" y="48710"/>
                  </a:lnTo>
                  <a:lnTo>
                    <a:pt x="443852" y="48710"/>
                  </a:lnTo>
                  <a:lnTo>
                    <a:pt x="440694" y="42907"/>
                  </a:lnTo>
                  <a:lnTo>
                    <a:pt x="422940" y="8386"/>
                  </a:lnTo>
                  <a:lnTo>
                    <a:pt x="420373" y="3872"/>
                  </a:lnTo>
                  <a:lnTo>
                    <a:pt x="416827" y="1938"/>
                  </a:lnTo>
                  <a:close/>
                </a:path>
                <a:path w="592454" h="111125">
                  <a:moveTo>
                    <a:pt x="443852" y="48710"/>
                  </a:moveTo>
                  <a:lnTo>
                    <a:pt x="417794" y="48710"/>
                  </a:lnTo>
                  <a:lnTo>
                    <a:pt x="422295" y="60647"/>
                  </a:lnTo>
                  <a:lnTo>
                    <a:pt x="426809" y="68388"/>
                  </a:lnTo>
                  <a:lnTo>
                    <a:pt x="444563" y="102582"/>
                  </a:lnTo>
                  <a:lnTo>
                    <a:pt x="447143" y="107422"/>
                  </a:lnTo>
                  <a:lnTo>
                    <a:pt x="450711" y="109357"/>
                  </a:lnTo>
                  <a:lnTo>
                    <a:pt x="476848" y="109357"/>
                  </a:lnTo>
                  <a:lnTo>
                    <a:pt x="480373" y="105810"/>
                  </a:lnTo>
                  <a:lnTo>
                    <a:pt x="480373" y="62581"/>
                  </a:lnTo>
                  <a:lnTo>
                    <a:pt x="449722" y="62581"/>
                  </a:lnTo>
                  <a:lnTo>
                    <a:pt x="444907" y="50648"/>
                  </a:lnTo>
                  <a:lnTo>
                    <a:pt x="443852" y="48710"/>
                  </a:lnTo>
                  <a:close/>
                </a:path>
                <a:path w="592454" h="111125">
                  <a:moveTo>
                    <a:pt x="476848" y="1938"/>
                  </a:moveTo>
                  <a:lnTo>
                    <a:pt x="452000" y="1938"/>
                  </a:lnTo>
                  <a:lnTo>
                    <a:pt x="448776" y="5162"/>
                  </a:lnTo>
                  <a:lnTo>
                    <a:pt x="448842" y="50648"/>
                  </a:lnTo>
                  <a:lnTo>
                    <a:pt x="450066" y="62581"/>
                  </a:lnTo>
                  <a:lnTo>
                    <a:pt x="480373" y="62581"/>
                  </a:lnTo>
                  <a:lnTo>
                    <a:pt x="480373" y="5162"/>
                  </a:lnTo>
                  <a:lnTo>
                    <a:pt x="476848" y="1938"/>
                  </a:lnTo>
                  <a:close/>
                </a:path>
                <a:path w="592454" h="111125">
                  <a:moveTo>
                    <a:pt x="535872" y="1938"/>
                  </a:moveTo>
                  <a:lnTo>
                    <a:pt x="500062" y="1938"/>
                  </a:lnTo>
                  <a:lnTo>
                    <a:pt x="496838" y="5162"/>
                  </a:lnTo>
                  <a:lnTo>
                    <a:pt x="496838" y="105810"/>
                  </a:lnTo>
                  <a:lnTo>
                    <a:pt x="500062" y="109357"/>
                  </a:lnTo>
                  <a:lnTo>
                    <a:pt x="535872" y="109357"/>
                  </a:lnTo>
                  <a:lnTo>
                    <a:pt x="559207" y="105652"/>
                  </a:lnTo>
                  <a:lnTo>
                    <a:pt x="576888" y="94961"/>
                  </a:lnTo>
                  <a:lnTo>
                    <a:pt x="585243" y="82259"/>
                  </a:lnTo>
                  <a:lnTo>
                    <a:pt x="528134" y="82259"/>
                  </a:lnTo>
                  <a:lnTo>
                    <a:pt x="528134" y="28709"/>
                  </a:lnTo>
                  <a:lnTo>
                    <a:pt x="585428" y="28709"/>
                  </a:lnTo>
                  <a:lnTo>
                    <a:pt x="576888" y="15969"/>
                  </a:lnTo>
                  <a:lnTo>
                    <a:pt x="559207" y="5536"/>
                  </a:lnTo>
                  <a:lnTo>
                    <a:pt x="535872" y="1938"/>
                  </a:lnTo>
                  <a:close/>
                </a:path>
                <a:path w="592454" h="111125">
                  <a:moveTo>
                    <a:pt x="585428" y="28709"/>
                  </a:moveTo>
                  <a:lnTo>
                    <a:pt x="534926" y="28709"/>
                  </a:lnTo>
                  <a:lnTo>
                    <a:pt x="545138" y="30348"/>
                  </a:lnTo>
                  <a:lnTo>
                    <a:pt x="552852" y="35283"/>
                  </a:lnTo>
                  <a:lnTo>
                    <a:pt x="557729" y="43544"/>
                  </a:lnTo>
                  <a:lnTo>
                    <a:pt x="559430" y="55162"/>
                  </a:lnTo>
                  <a:lnTo>
                    <a:pt x="557777" y="67017"/>
                  </a:lnTo>
                  <a:lnTo>
                    <a:pt x="552981" y="75485"/>
                  </a:lnTo>
                  <a:lnTo>
                    <a:pt x="545284" y="80566"/>
                  </a:lnTo>
                  <a:lnTo>
                    <a:pt x="534926" y="82259"/>
                  </a:lnTo>
                  <a:lnTo>
                    <a:pt x="585243" y="82259"/>
                  </a:lnTo>
                  <a:lnTo>
                    <a:pt x="588097" y="77919"/>
                  </a:lnTo>
                  <a:lnTo>
                    <a:pt x="592015" y="55162"/>
                  </a:lnTo>
                  <a:lnTo>
                    <a:pt x="588097" y="32692"/>
                  </a:lnTo>
                  <a:lnTo>
                    <a:pt x="585428" y="28709"/>
                  </a:lnTo>
                  <a:close/>
                </a:path>
              </a:pathLst>
            </a:custGeom>
            <a:solidFill>
              <a:srgbClr val="1F61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7797875" y="1645669"/>
            <a:ext cx="593725" cy="26670"/>
          </a:xfrm>
          <a:custGeom>
            <a:avLst/>
            <a:gdLst/>
            <a:ahLst/>
            <a:cxnLst/>
            <a:rect l="l" t="t" r="r" b="b"/>
            <a:pathLst>
              <a:path w="593725" h="26669">
                <a:moveTo>
                  <a:pt x="589737" y="0"/>
                </a:moveTo>
                <a:lnTo>
                  <a:pt x="3548" y="0"/>
                </a:lnTo>
                <a:lnTo>
                  <a:pt x="0" y="3266"/>
                </a:lnTo>
                <a:lnTo>
                  <a:pt x="0" y="22910"/>
                </a:lnTo>
                <a:lnTo>
                  <a:pt x="3548" y="26134"/>
                </a:lnTo>
                <a:lnTo>
                  <a:pt x="589737" y="26134"/>
                </a:lnTo>
                <a:lnTo>
                  <a:pt x="593305" y="22910"/>
                </a:lnTo>
                <a:lnTo>
                  <a:pt x="593305" y="3266"/>
                </a:lnTo>
                <a:close/>
              </a:path>
            </a:pathLst>
          </a:custGeom>
          <a:solidFill>
            <a:srgbClr val="1F61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799041" y="5859626"/>
            <a:ext cx="1019331" cy="7212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153769" y="1813941"/>
            <a:ext cx="5760720" cy="2707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5260" indent="-163195">
              <a:lnSpc>
                <a:spcPct val="100000"/>
              </a:lnSpc>
              <a:spcBef>
                <a:spcPts val="95"/>
              </a:spcBef>
              <a:buClr>
                <a:srgbClr val="2DBAE0"/>
              </a:buClr>
              <a:buSzPct val="95454"/>
              <a:buChar char="•"/>
              <a:tabLst>
                <a:tab pos="175895" algn="l"/>
              </a:tabLst>
            </a:pPr>
            <a:r>
              <a:rPr sz="2200" spc="-105" dirty="0">
                <a:solidFill>
                  <a:srgbClr val="0D5A56"/>
                </a:solidFill>
                <a:latin typeface="Arial"/>
                <a:cs typeface="Arial"/>
              </a:rPr>
              <a:t>Bewustwording creëren </a:t>
            </a:r>
            <a:r>
              <a:rPr sz="2200" spc="-150" dirty="0">
                <a:solidFill>
                  <a:srgbClr val="0D5A56"/>
                </a:solidFill>
                <a:latin typeface="Arial"/>
                <a:cs typeface="Arial"/>
              </a:rPr>
              <a:t>van </a:t>
            </a:r>
            <a:r>
              <a:rPr sz="2200" spc="-114" dirty="0">
                <a:solidFill>
                  <a:srgbClr val="0D5A56"/>
                </a:solidFill>
                <a:latin typeface="Arial"/>
                <a:cs typeface="Arial"/>
              </a:rPr>
              <a:t>de </a:t>
            </a:r>
            <a:r>
              <a:rPr sz="2200" spc="-85" dirty="0">
                <a:solidFill>
                  <a:srgbClr val="0D5A56"/>
                </a:solidFill>
                <a:latin typeface="Arial"/>
                <a:cs typeface="Arial"/>
              </a:rPr>
              <a:t>invloed</a:t>
            </a:r>
            <a:r>
              <a:rPr sz="2200" spc="-15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sz="2200" spc="-150" dirty="0">
                <a:solidFill>
                  <a:srgbClr val="0D5A56"/>
                </a:solidFill>
                <a:latin typeface="Arial"/>
                <a:cs typeface="Arial"/>
              </a:rPr>
              <a:t>van</a:t>
            </a:r>
            <a:endParaRPr sz="2200">
              <a:latin typeface="Arial"/>
              <a:cs typeface="Arial"/>
            </a:endParaRPr>
          </a:p>
          <a:p>
            <a:pPr marL="175260" marR="5080">
              <a:lnSpc>
                <a:spcPct val="100000"/>
              </a:lnSpc>
            </a:pPr>
            <a:r>
              <a:rPr sz="2200" spc="-100" dirty="0">
                <a:solidFill>
                  <a:srgbClr val="0D5A56"/>
                </a:solidFill>
                <a:latin typeface="Arial"/>
                <a:cs typeface="Arial"/>
              </a:rPr>
              <a:t>(de </a:t>
            </a:r>
            <a:r>
              <a:rPr sz="2200" spc="-114" dirty="0">
                <a:solidFill>
                  <a:srgbClr val="0D5A56"/>
                </a:solidFill>
                <a:latin typeface="Arial"/>
                <a:cs typeface="Arial"/>
              </a:rPr>
              <a:t>eigen) </a:t>
            </a:r>
            <a:r>
              <a:rPr sz="2200" spc="-85" dirty="0">
                <a:solidFill>
                  <a:srgbClr val="0D5A56"/>
                </a:solidFill>
                <a:latin typeface="Arial"/>
                <a:cs typeface="Arial"/>
              </a:rPr>
              <a:t>opvattingen </a:t>
            </a:r>
            <a:r>
              <a:rPr sz="2200" spc="-114" dirty="0">
                <a:solidFill>
                  <a:srgbClr val="0D5A56"/>
                </a:solidFill>
                <a:latin typeface="Arial"/>
                <a:cs typeface="Arial"/>
              </a:rPr>
              <a:t>en </a:t>
            </a:r>
            <a:r>
              <a:rPr sz="2200" spc="-100" dirty="0">
                <a:solidFill>
                  <a:srgbClr val="0D5A56"/>
                </a:solidFill>
                <a:latin typeface="Arial"/>
                <a:cs typeface="Arial"/>
              </a:rPr>
              <a:t>houdingen </a:t>
            </a:r>
            <a:r>
              <a:rPr sz="2200" spc="-50" dirty="0">
                <a:solidFill>
                  <a:srgbClr val="0D5A56"/>
                </a:solidFill>
                <a:latin typeface="Arial"/>
                <a:cs typeface="Arial"/>
              </a:rPr>
              <a:t>ten </a:t>
            </a:r>
            <a:r>
              <a:rPr sz="2200" spc="-100" dirty="0">
                <a:solidFill>
                  <a:srgbClr val="0D5A56"/>
                </a:solidFill>
                <a:latin typeface="Arial"/>
                <a:cs typeface="Arial"/>
              </a:rPr>
              <a:t>opzichte  </a:t>
            </a:r>
            <a:r>
              <a:rPr sz="2200" spc="-150" dirty="0">
                <a:solidFill>
                  <a:srgbClr val="0D5A56"/>
                </a:solidFill>
                <a:latin typeface="Arial"/>
                <a:cs typeface="Arial"/>
              </a:rPr>
              <a:t>van </a:t>
            </a:r>
            <a:r>
              <a:rPr sz="2200" spc="-135" dirty="0">
                <a:solidFill>
                  <a:srgbClr val="0D5A56"/>
                </a:solidFill>
                <a:latin typeface="Arial"/>
                <a:cs typeface="Arial"/>
              </a:rPr>
              <a:t>mensen </a:t>
            </a:r>
            <a:r>
              <a:rPr sz="2200" spc="-50" dirty="0">
                <a:solidFill>
                  <a:srgbClr val="0D5A56"/>
                </a:solidFill>
                <a:latin typeface="Arial"/>
                <a:cs typeface="Arial"/>
              </a:rPr>
              <a:t>met </a:t>
            </a:r>
            <a:r>
              <a:rPr sz="2200" spc="-125" dirty="0">
                <a:solidFill>
                  <a:srgbClr val="0D5A56"/>
                </a:solidFill>
                <a:latin typeface="Arial"/>
                <a:cs typeface="Arial"/>
              </a:rPr>
              <a:t>een </a:t>
            </a:r>
            <a:r>
              <a:rPr sz="2200" spc="-150" dirty="0">
                <a:solidFill>
                  <a:srgbClr val="0D5A56"/>
                </a:solidFill>
                <a:latin typeface="Arial"/>
                <a:cs typeface="Arial"/>
              </a:rPr>
              <a:t>psychische</a:t>
            </a:r>
            <a:r>
              <a:rPr sz="2200" spc="-105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sz="2200" spc="-114" dirty="0">
                <a:solidFill>
                  <a:srgbClr val="0D5A56"/>
                </a:solidFill>
                <a:latin typeface="Arial"/>
                <a:cs typeface="Arial"/>
              </a:rPr>
              <a:t>aandoening.</a:t>
            </a:r>
            <a:endParaRPr sz="2200">
              <a:latin typeface="Arial"/>
              <a:cs typeface="Arial"/>
            </a:endParaRPr>
          </a:p>
          <a:p>
            <a:pPr marL="175260" marR="1157605" indent="-163195">
              <a:lnSpc>
                <a:spcPct val="100000"/>
              </a:lnSpc>
              <a:buClr>
                <a:srgbClr val="2DBAE0"/>
              </a:buClr>
              <a:buSzPct val="95454"/>
              <a:buChar char="•"/>
              <a:tabLst>
                <a:tab pos="175895" algn="l"/>
              </a:tabLst>
            </a:pPr>
            <a:r>
              <a:rPr sz="2200" spc="-100" dirty="0">
                <a:solidFill>
                  <a:srgbClr val="0D5A56"/>
                </a:solidFill>
                <a:latin typeface="Arial"/>
                <a:cs typeface="Arial"/>
              </a:rPr>
              <a:t>Het presenteren </a:t>
            </a:r>
            <a:r>
              <a:rPr sz="2200" spc="-150" dirty="0">
                <a:solidFill>
                  <a:srgbClr val="0D5A56"/>
                </a:solidFill>
                <a:latin typeface="Arial"/>
                <a:cs typeface="Arial"/>
              </a:rPr>
              <a:t>van </a:t>
            </a:r>
            <a:r>
              <a:rPr sz="2200" spc="-114" dirty="0">
                <a:solidFill>
                  <a:srgbClr val="0D5A56"/>
                </a:solidFill>
                <a:latin typeface="Arial"/>
                <a:cs typeface="Arial"/>
              </a:rPr>
              <a:t>oplossingsgerichte  </a:t>
            </a:r>
            <a:r>
              <a:rPr sz="2200" spc="-105" dirty="0">
                <a:solidFill>
                  <a:srgbClr val="0D5A56"/>
                </a:solidFill>
                <a:latin typeface="Arial"/>
                <a:cs typeface="Arial"/>
              </a:rPr>
              <a:t>benaderingen.</a:t>
            </a:r>
            <a:endParaRPr sz="2200">
              <a:latin typeface="Arial"/>
              <a:cs typeface="Arial"/>
            </a:endParaRPr>
          </a:p>
          <a:p>
            <a:pPr marL="175260" marR="17145" indent="-163195">
              <a:lnSpc>
                <a:spcPct val="100000"/>
              </a:lnSpc>
              <a:buClr>
                <a:srgbClr val="2DBAE0"/>
              </a:buClr>
              <a:buSzPct val="95454"/>
              <a:buChar char="•"/>
              <a:tabLst>
                <a:tab pos="175895" algn="l"/>
              </a:tabLst>
            </a:pPr>
            <a:r>
              <a:rPr sz="2200" spc="-114" dirty="0">
                <a:solidFill>
                  <a:srgbClr val="0D5A56"/>
                </a:solidFill>
                <a:latin typeface="Arial"/>
                <a:cs typeface="Arial"/>
              </a:rPr>
              <a:t>Ondersteuning </a:t>
            </a:r>
            <a:r>
              <a:rPr sz="2200" spc="-150" dirty="0">
                <a:solidFill>
                  <a:srgbClr val="0D5A56"/>
                </a:solidFill>
                <a:latin typeface="Arial"/>
                <a:cs typeface="Arial"/>
              </a:rPr>
              <a:t>van </a:t>
            </a:r>
            <a:r>
              <a:rPr sz="2200" spc="-100" dirty="0">
                <a:solidFill>
                  <a:srgbClr val="0D5A56"/>
                </a:solidFill>
                <a:latin typeface="Arial"/>
                <a:cs typeface="Arial"/>
              </a:rPr>
              <a:t>hulpverleners </a:t>
            </a:r>
            <a:r>
              <a:rPr sz="2200" spc="-30" dirty="0">
                <a:solidFill>
                  <a:srgbClr val="0D5A56"/>
                </a:solidFill>
                <a:latin typeface="Arial"/>
                <a:cs typeface="Arial"/>
              </a:rPr>
              <a:t>bij </a:t>
            </a:r>
            <a:r>
              <a:rPr sz="2200" spc="-85" dirty="0">
                <a:solidFill>
                  <a:srgbClr val="0D5A56"/>
                </a:solidFill>
                <a:latin typeface="Arial"/>
                <a:cs typeface="Arial"/>
              </a:rPr>
              <a:t>hun  </a:t>
            </a:r>
            <a:r>
              <a:rPr sz="2200" spc="-110" dirty="0">
                <a:solidFill>
                  <a:srgbClr val="0D5A56"/>
                </a:solidFill>
                <a:latin typeface="Arial"/>
                <a:cs typeface="Arial"/>
              </a:rPr>
              <a:t>inspanningen </a:t>
            </a:r>
            <a:r>
              <a:rPr sz="2200" spc="-90" dirty="0">
                <a:solidFill>
                  <a:srgbClr val="0D5A56"/>
                </a:solidFill>
                <a:latin typeface="Arial"/>
                <a:cs typeface="Arial"/>
              </a:rPr>
              <a:t>om stigmatisering, </a:t>
            </a:r>
            <a:r>
              <a:rPr sz="2200" spc="-85" dirty="0">
                <a:solidFill>
                  <a:srgbClr val="0D5A56"/>
                </a:solidFill>
                <a:latin typeface="Arial"/>
                <a:cs typeface="Arial"/>
              </a:rPr>
              <a:t>vooroordelen </a:t>
            </a:r>
            <a:r>
              <a:rPr sz="2200" spc="-120" dirty="0">
                <a:solidFill>
                  <a:srgbClr val="0D5A56"/>
                </a:solidFill>
                <a:latin typeface="Arial"/>
                <a:cs typeface="Arial"/>
              </a:rPr>
              <a:t>en  </a:t>
            </a:r>
            <a:r>
              <a:rPr sz="2200" spc="-75" dirty="0">
                <a:solidFill>
                  <a:srgbClr val="0D5A56"/>
                </a:solidFill>
                <a:latin typeface="Arial"/>
                <a:cs typeface="Arial"/>
              </a:rPr>
              <a:t>discriminatie </a:t>
            </a:r>
            <a:r>
              <a:rPr sz="2200" spc="-30" dirty="0">
                <a:solidFill>
                  <a:srgbClr val="0D5A56"/>
                </a:solidFill>
                <a:latin typeface="Arial"/>
                <a:cs typeface="Arial"/>
              </a:rPr>
              <a:t>te</a:t>
            </a:r>
            <a:r>
              <a:rPr sz="2200" spc="-105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sz="2200" spc="-70" dirty="0">
                <a:solidFill>
                  <a:srgbClr val="0D5A56"/>
                </a:solidFill>
                <a:latin typeface="Arial"/>
                <a:cs typeface="Arial"/>
              </a:rPr>
              <a:t>bestrijden.</a:t>
            </a:r>
            <a:endParaRPr sz="22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178813" y="1652777"/>
            <a:ext cx="6139180" cy="0"/>
          </a:xfrm>
          <a:custGeom>
            <a:avLst/>
            <a:gdLst/>
            <a:ahLst/>
            <a:cxnLst/>
            <a:rect l="l" t="t" r="r" b="b"/>
            <a:pathLst>
              <a:path w="6139180">
                <a:moveTo>
                  <a:pt x="0" y="0"/>
                </a:moveTo>
                <a:lnTo>
                  <a:pt x="6138926" y="0"/>
                </a:lnTo>
              </a:path>
            </a:pathLst>
          </a:custGeom>
          <a:ln w="28956">
            <a:solidFill>
              <a:srgbClr val="2DBA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30099" y="632724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30099" y="3776819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30099" y="2921558"/>
            <a:ext cx="84696" cy="1762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30099" y="2636444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30099" y="917838"/>
            <a:ext cx="84696" cy="1762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30099" y="4061267"/>
            <a:ext cx="84696" cy="1762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30099" y="1773099"/>
            <a:ext cx="84696" cy="1756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30099" y="4916527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30099" y="6330074"/>
            <a:ext cx="84696" cy="17630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30099" y="63161"/>
            <a:ext cx="84696" cy="17635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30099" y="3206590"/>
            <a:ext cx="84696" cy="17635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30099" y="1202870"/>
            <a:ext cx="84696" cy="17635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30099" y="4346381"/>
            <a:ext cx="84696" cy="1762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30099" y="5760537"/>
            <a:ext cx="84696" cy="17626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30099" y="2057547"/>
            <a:ext cx="84696" cy="1762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30099" y="5200975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30099" y="6615155"/>
            <a:ext cx="84696" cy="1763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30099" y="348276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30099" y="3491704"/>
            <a:ext cx="84696" cy="176269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30099" y="1487984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30099" y="4631413"/>
            <a:ext cx="84696" cy="17635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30099" y="6045651"/>
            <a:ext cx="84696" cy="17563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30099" y="2342578"/>
            <a:ext cx="84696" cy="176352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30099" y="5486090"/>
            <a:ext cx="84696" cy="1762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5" dirty="0"/>
              <a:t>Toolkit </a:t>
            </a:r>
            <a:r>
              <a:rPr spc="-25" dirty="0"/>
              <a:t>met </a:t>
            </a:r>
            <a:r>
              <a:rPr spc="-50" dirty="0"/>
              <a:t>‘Anti-stigma </a:t>
            </a:r>
            <a:r>
              <a:rPr spc="-25" dirty="0"/>
              <a:t>activiteiten’ </a:t>
            </a:r>
            <a:r>
              <a:rPr spc="-45" dirty="0"/>
              <a:t>voor</a:t>
            </a:r>
            <a:r>
              <a:rPr spc="-155" dirty="0"/>
              <a:t> </a:t>
            </a:r>
            <a:r>
              <a:rPr spc="-55" dirty="0"/>
              <a:t>hulpverleners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53769" y="144017"/>
            <a:ext cx="4632325" cy="1254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835"/>
              </a:lnSpc>
              <a:spcBef>
                <a:spcPts val="100"/>
              </a:spcBef>
            </a:pPr>
            <a:r>
              <a:rPr b="0" spc="-730" dirty="0">
                <a:solidFill>
                  <a:srgbClr val="0D5A56"/>
                </a:solidFill>
                <a:latin typeface="Arial"/>
                <a:cs typeface="Arial"/>
              </a:rPr>
              <a:t>BASISREGELS</a:t>
            </a:r>
          </a:p>
          <a:p>
            <a:pPr marL="12700">
              <a:lnSpc>
                <a:spcPts val="4835"/>
              </a:lnSpc>
            </a:pPr>
            <a:r>
              <a:rPr spc="-30" dirty="0"/>
              <a:t>BEYOND </a:t>
            </a:r>
            <a:r>
              <a:rPr spc="-5" dirty="0"/>
              <a:t>THE</a:t>
            </a:r>
            <a:r>
              <a:rPr spc="-75" dirty="0"/>
              <a:t> </a:t>
            </a:r>
            <a:r>
              <a:rPr dirty="0"/>
              <a:t>LABEL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7797875" y="1765046"/>
            <a:ext cx="592455" cy="382270"/>
            <a:chOff x="7797875" y="1765046"/>
            <a:chExt cx="592455" cy="382270"/>
          </a:xfrm>
        </p:grpSpPr>
        <p:sp>
          <p:nvSpPr>
            <p:cNvPr id="4" name="object 4"/>
            <p:cNvSpPr/>
            <p:nvPr/>
          </p:nvSpPr>
          <p:spPr>
            <a:xfrm>
              <a:off x="7797864" y="1905380"/>
              <a:ext cx="466090" cy="242570"/>
            </a:xfrm>
            <a:custGeom>
              <a:avLst/>
              <a:gdLst/>
              <a:ahLst/>
              <a:cxnLst/>
              <a:rect l="l" t="t" r="r" b="b"/>
              <a:pathLst>
                <a:path w="466090" h="242569">
                  <a:moveTo>
                    <a:pt x="73888" y="218389"/>
                  </a:moveTo>
                  <a:lnTo>
                    <a:pt x="70332" y="214845"/>
                  </a:lnTo>
                  <a:lnTo>
                    <a:pt x="31623" y="214845"/>
                  </a:lnTo>
                  <a:lnTo>
                    <a:pt x="31623" y="137426"/>
                  </a:lnTo>
                  <a:lnTo>
                    <a:pt x="28397" y="134200"/>
                  </a:lnTo>
                  <a:lnTo>
                    <a:pt x="3556" y="134200"/>
                  </a:lnTo>
                  <a:lnTo>
                    <a:pt x="0" y="137426"/>
                  </a:lnTo>
                  <a:lnTo>
                    <a:pt x="0" y="238391"/>
                  </a:lnTo>
                  <a:lnTo>
                    <a:pt x="3556" y="241947"/>
                  </a:lnTo>
                  <a:lnTo>
                    <a:pt x="70332" y="241947"/>
                  </a:lnTo>
                  <a:lnTo>
                    <a:pt x="73888" y="238391"/>
                  </a:lnTo>
                  <a:lnTo>
                    <a:pt x="73888" y="218389"/>
                  </a:lnTo>
                  <a:close/>
                </a:path>
                <a:path w="466090" h="242569">
                  <a:moveTo>
                    <a:pt x="91313" y="3225"/>
                  </a:moveTo>
                  <a:lnTo>
                    <a:pt x="87757" y="0"/>
                  </a:lnTo>
                  <a:lnTo>
                    <a:pt x="3556" y="0"/>
                  </a:lnTo>
                  <a:lnTo>
                    <a:pt x="0" y="3225"/>
                  </a:lnTo>
                  <a:lnTo>
                    <a:pt x="0" y="22898"/>
                  </a:lnTo>
                  <a:lnTo>
                    <a:pt x="3556" y="26454"/>
                  </a:lnTo>
                  <a:lnTo>
                    <a:pt x="30010" y="26454"/>
                  </a:lnTo>
                  <a:lnTo>
                    <a:pt x="30010" y="101942"/>
                  </a:lnTo>
                  <a:lnTo>
                    <a:pt x="33553" y="105486"/>
                  </a:lnTo>
                  <a:lnTo>
                    <a:pt x="57759" y="105486"/>
                  </a:lnTo>
                  <a:lnTo>
                    <a:pt x="60985" y="101942"/>
                  </a:lnTo>
                  <a:lnTo>
                    <a:pt x="60985" y="26454"/>
                  </a:lnTo>
                  <a:lnTo>
                    <a:pt x="87757" y="26454"/>
                  </a:lnTo>
                  <a:lnTo>
                    <a:pt x="91313" y="22898"/>
                  </a:lnTo>
                  <a:lnTo>
                    <a:pt x="91313" y="3225"/>
                  </a:lnTo>
                  <a:close/>
                </a:path>
                <a:path w="466090" h="242569">
                  <a:moveTo>
                    <a:pt x="183248" y="237426"/>
                  </a:moveTo>
                  <a:lnTo>
                    <a:pt x="180670" y="230644"/>
                  </a:lnTo>
                  <a:lnTo>
                    <a:pt x="178244" y="223227"/>
                  </a:lnTo>
                  <a:lnTo>
                    <a:pt x="170014" y="198069"/>
                  </a:lnTo>
                  <a:lnTo>
                    <a:pt x="158610" y="163233"/>
                  </a:lnTo>
                  <a:lnTo>
                    <a:pt x="151638" y="141935"/>
                  </a:lnTo>
                  <a:lnTo>
                    <a:pt x="149694" y="136448"/>
                  </a:lnTo>
                  <a:lnTo>
                    <a:pt x="146151" y="134200"/>
                  </a:lnTo>
                  <a:lnTo>
                    <a:pt x="140017" y="134200"/>
                  </a:lnTo>
                  <a:lnTo>
                    <a:pt x="140017" y="198069"/>
                  </a:lnTo>
                  <a:lnTo>
                    <a:pt x="124218" y="198069"/>
                  </a:lnTo>
                  <a:lnTo>
                    <a:pt x="127762" y="183235"/>
                  </a:lnTo>
                  <a:lnTo>
                    <a:pt x="129692" y="175806"/>
                  </a:lnTo>
                  <a:lnTo>
                    <a:pt x="131953" y="163233"/>
                  </a:lnTo>
                  <a:lnTo>
                    <a:pt x="132283" y="163233"/>
                  </a:lnTo>
                  <a:lnTo>
                    <a:pt x="134861" y="175806"/>
                  </a:lnTo>
                  <a:lnTo>
                    <a:pt x="136791" y="183235"/>
                  </a:lnTo>
                  <a:lnTo>
                    <a:pt x="140017" y="198069"/>
                  </a:lnTo>
                  <a:lnTo>
                    <a:pt x="140017" y="134200"/>
                  </a:lnTo>
                  <a:lnTo>
                    <a:pt x="118084" y="134200"/>
                  </a:lnTo>
                  <a:lnTo>
                    <a:pt x="114858" y="136448"/>
                  </a:lnTo>
                  <a:lnTo>
                    <a:pt x="112928" y="141935"/>
                  </a:lnTo>
                  <a:lnTo>
                    <a:pt x="83566" y="230644"/>
                  </a:lnTo>
                  <a:lnTo>
                    <a:pt x="81305" y="237426"/>
                  </a:lnTo>
                  <a:lnTo>
                    <a:pt x="84531" y="241947"/>
                  </a:lnTo>
                  <a:lnTo>
                    <a:pt x="109372" y="241947"/>
                  </a:lnTo>
                  <a:lnTo>
                    <a:pt x="113245" y="239039"/>
                  </a:lnTo>
                  <a:lnTo>
                    <a:pt x="114528" y="233553"/>
                  </a:lnTo>
                  <a:lnTo>
                    <a:pt x="116801" y="223227"/>
                  </a:lnTo>
                  <a:lnTo>
                    <a:pt x="147447" y="223227"/>
                  </a:lnTo>
                  <a:lnTo>
                    <a:pt x="149694" y="233553"/>
                  </a:lnTo>
                  <a:lnTo>
                    <a:pt x="151320" y="239039"/>
                  </a:lnTo>
                  <a:lnTo>
                    <a:pt x="154863" y="241947"/>
                  </a:lnTo>
                  <a:lnTo>
                    <a:pt x="179705" y="241947"/>
                  </a:lnTo>
                  <a:lnTo>
                    <a:pt x="183248" y="237426"/>
                  </a:lnTo>
                  <a:close/>
                </a:path>
                <a:path w="466090" h="242569">
                  <a:moveTo>
                    <a:pt x="200025" y="3225"/>
                  </a:moveTo>
                  <a:lnTo>
                    <a:pt x="196799" y="0"/>
                  </a:lnTo>
                  <a:lnTo>
                    <a:pt x="172605" y="0"/>
                  </a:lnTo>
                  <a:lnTo>
                    <a:pt x="169062" y="3225"/>
                  </a:lnTo>
                  <a:lnTo>
                    <a:pt x="169062" y="40005"/>
                  </a:lnTo>
                  <a:lnTo>
                    <a:pt x="138404" y="40005"/>
                  </a:lnTo>
                  <a:lnTo>
                    <a:pt x="138404" y="3225"/>
                  </a:lnTo>
                  <a:lnTo>
                    <a:pt x="135178" y="0"/>
                  </a:lnTo>
                  <a:lnTo>
                    <a:pt x="110667" y="0"/>
                  </a:lnTo>
                  <a:lnTo>
                    <a:pt x="107442" y="3225"/>
                  </a:lnTo>
                  <a:lnTo>
                    <a:pt x="107442" y="101942"/>
                  </a:lnTo>
                  <a:lnTo>
                    <a:pt x="110667" y="105486"/>
                  </a:lnTo>
                  <a:lnTo>
                    <a:pt x="135178" y="105486"/>
                  </a:lnTo>
                  <a:lnTo>
                    <a:pt x="138404" y="101942"/>
                  </a:lnTo>
                  <a:lnTo>
                    <a:pt x="138404" y="66459"/>
                  </a:lnTo>
                  <a:lnTo>
                    <a:pt x="169062" y="66459"/>
                  </a:lnTo>
                  <a:lnTo>
                    <a:pt x="169062" y="101942"/>
                  </a:lnTo>
                  <a:lnTo>
                    <a:pt x="172605" y="105486"/>
                  </a:lnTo>
                  <a:lnTo>
                    <a:pt x="196799" y="105486"/>
                  </a:lnTo>
                  <a:lnTo>
                    <a:pt x="200025" y="101942"/>
                  </a:lnTo>
                  <a:lnTo>
                    <a:pt x="200025" y="66459"/>
                  </a:lnTo>
                  <a:lnTo>
                    <a:pt x="200025" y="40005"/>
                  </a:lnTo>
                  <a:lnTo>
                    <a:pt x="200025" y="3225"/>
                  </a:lnTo>
                  <a:close/>
                </a:path>
                <a:path w="466090" h="242569">
                  <a:moveTo>
                    <a:pt x="282295" y="209042"/>
                  </a:moveTo>
                  <a:lnTo>
                    <a:pt x="265849" y="185483"/>
                  </a:lnTo>
                  <a:lnTo>
                    <a:pt x="271170" y="181051"/>
                  </a:lnTo>
                  <a:lnTo>
                    <a:pt x="274993" y="175361"/>
                  </a:lnTo>
                  <a:lnTo>
                    <a:pt x="275424" y="174193"/>
                  </a:lnTo>
                  <a:lnTo>
                    <a:pt x="277317" y="169024"/>
                  </a:lnTo>
                  <a:lnTo>
                    <a:pt x="278104" y="162585"/>
                  </a:lnTo>
                  <a:lnTo>
                    <a:pt x="277431" y="159677"/>
                  </a:lnTo>
                  <a:lnTo>
                    <a:pt x="275221" y="150114"/>
                  </a:lnTo>
                  <a:lnTo>
                    <a:pt x="267169" y="141249"/>
                  </a:lnTo>
                  <a:lnTo>
                    <a:pt x="254825" y="135953"/>
                  </a:lnTo>
                  <a:lnTo>
                    <a:pt x="250685" y="135496"/>
                  </a:lnTo>
                  <a:lnTo>
                    <a:pt x="250685" y="203873"/>
                  </a:lnTo>
                  <a:lnTo>
                    <a:pt x="250685" y="211937"/>
                  </a:lnTo>
                  <a:lnTo>
                    <a:pt x="247459" y="216458"/>
                  </a:lnTo>
                  <a:lnTo>
                    <a:pt x="230035" y="216458"/>
                  </a:lnTo>
                  <a:lnTo>
                    <a:pt x="230035" y="199351"/>
                  </a:lnTo>
                  <a:lnTo>
                    <a:pt x="247777" y="199351"/>
                  </a:lnTo>
                  <a:lnTo>
                    <a:pt x="250685" y="203873"/>
                  </a:lnTo>
                  <a:lnTo>
                    <a:pt x="250685" y="135496"/>
                  </a:lnTo>
                  <a:lnTo>
                    <a:pt x="246494" y="135039"/>
                  </a:lnTo>
                  <a:lnTo>
                    <a:pt x="246494" y="163233"/>
                  </a:lnTo>
                  <a:lnTo>
                    <a:pt x="246494" y="169684"/>
                  </a:lnTo>
                  <a:lnTo>
                    <a:pt x="244551" y="174193"/>
                  </a:lnTo>
                  <a:lnTo>
                    <a:pt x="230035" y="174193"/>
                  </a:lnTo>
                  <a:lnTo>
                    <a:pt x="230035" y="159677"/>
                  </a:lnTo>
                  <a:lnTo>
                    <a:pt x="244551" y="159677"/>
                  </a:lnTo>
                  <a:lnTo>
                    <a:pt x="246494" y="163233"/>
                  </a:lnTo>
                  <a:lnTo>
                    <a:pt x="246494" y="135039"/>
                  </a:lnTo>
                  <a:lnTo>
                    <a:pt x="239064" y="134200"/>
                  </a:lnTo>
                  <a:lnTo>
                    <a:pt x="201637" y="134200"/>
                  </a:lnTo>
                  <a:lnTo>
                    <a:pt x="198424" y="137426"/>
                  </a:lnTo>
                  <a:lnTo>
                    <a:pt x="198424" y="238391"/>
                  </a:lnTo>
                  <a:lnTo>
                    <a:pt x="201637" y="241947"/>
                  </a:lnTo>
                  <a:lnTo>
                    <a:pt x="238417" y="241947"/>
                  </a:lnTo>
                  <a:lnTo>
                    <a:pt x="254800" y="240334"/>
                  </a:lnTo>
                  <a:lnTo>
                    <a:pt x="268833" y="234924"/>
                  </a:lnTo>
                  <a:lnTo>
                    <a:pt x="278612" y="224790"/>
                  </a:lnTo>
                  <a:lnTo>
                    <a:pt x="280568" y="216458"/>
                  </a:lnTo>
                  <a:lnTo>
                    <a:pt x="282295" y="209042"/>
                  </a:lnTo>
                  <a:close/>
                </a:path>
                <a:path w="466090" h="242569">
                  <a:moveTo>
                    <a:pt x="293916" y="82257"/>
                  </a:moveTo>
                  <a:lnTo>
                    <a:pt x="290690" y="79032"/>
                  </a:lnTo>
                  <a:lnTo>
                    <a:pt x="254558" y="79032"/>
                  </a:lnTo>
                  <a:lnTo>
                    <a:pt x="254558" y="65481"/>
                  </a:lnTo>
                  <a:lnTo>
                    <a:pt x="281012" y="65481"/>
                  </a:lnTo>
                  <a:lnTo>
                    <a:pt x="284238" y="62255"/>
                  </a:lnTo>
                  <a:lnTo>
                    <a:pt x="284238" y="42583"/>
                  </a:lnTo>
                  <a:lnTo>
                    <a:pt x="281012" y="39039"/>
                  </a:lnTo>
                  <a:lnTo>
                    <a:pt x="254558" y="39039"/>
                  </a:lnTo>
                  <a:lnTo>
                    <a:pt x="254558" y="26454"/>
                  </a:lnTo>
                  <a:lnTo>
                    <a:pt x="288747" y="26454"/>
                  </a:lnTo>
                  <a:lnTo>
                    <a:pt x="291973" y="22898"/>
                  </a:lnTo>
                  <a:lnTo>
                    <a:pt x="291973" y="3225"/>
                  </a:lnTo>
                  <a:lnTo>
                    <a:pt x="288747" y="0"/>
                  </a:lnTo>
                  <a:lnTo>
                    <a:pt x="227126" y="0"/>
                  </a:lnTo>
                  <a:lnTo>
                    <a:pt x="223583" y="3225"/>
                  </a:lnTo>
                  <a:lnTo>
                    <a:pt x="223583" y="101942"/>
                  </a:lnTo>
                  <a:lnTo>
                    <a:pt x="227126" y="105486"/>
                  </a:lnTo>
                  <a:lnTo>
                    <a:pt x="290690" y="105486"/>
                  </a:lnTo>
                  <a:lnTo>
                    <a:pt x="293916" y="101942"/>
                  </a:lnTo>
                  <a:lnTo>
                    <a:pt x="293916" y="82257"/>
                  </a:lnTo>
                  <a:close/>
                </a:path>
                <a:path w="466090" h="242569">
                  <a:moveTo>
                    <a:pt x="372948" y="218389"/>
                  </a:moveTo>
                  <a:lnTo>
                    <a:pt x="369404" y="214845"/>
                  </a:lnTo>
                  <a:lnTo>
                    <a:pt x="332625" y="214845"/>
                  </a:lnTo>
                  <a:lnTo>
                    <a:pt x="332625" y="200977"/>
                  </a:lnTo>
                  <a:lnTo>
                    <a:pt x="359397" y="200977"/>
                  </a:lnTo>
                  <a:lnTo>
                    <a:pt x="362953" y="197751"/>
                  </a:lnTo>
                  <a:lnTo>
                    <a:pt x="362953" y="177419"/>
                  </a:lnTo>
                  <a:lnTo>
                    <a:pt x="359397" y="174193"/>
                  </a:lnTo>
                  <a:lnTo>
                    <a:pt x="332625" y="174193"/>
                  </a:lnTo>
                  <a:lnTo>
                    <a:pt x="332625" y="160972"/>
                  </a:lnTo>
                  <a:lnTo>
                    <a:pt x="367474" y="160972"/>
                  </a:lnTo>
                  <a:lnTo>
                    <a:pt x="371017" y="157746"/>
                  </a:lnTo>
                  <a:lnTo>
                    <a:pt x="371017" y="137426"/>
                  </a:lnTo>
                  <a:lnTo>
                    <a:pt x="367474" y="134200"/>
                  </a:lnTo>
                  <a:lnTo>
                    <a:pt x="304558" y="134200"/>
                  </a:lnTo>
                  <a:lnTo>
                    <a:pt x="301015" y="137426"/>
                  </a:lnTo>
                  <a:lnTo>
                    <a:pt x="301015" y="238391"/>
                  </a:lnTo>
                  <a:lnTo>
                    <a:pt x="304558" y="241947"/>
                  </a:lnTo>
                  <a:lnTo>
                    <a:pt x="369404" y="241947"/>
                  </a:lnTo>
                  <a:lnTo>
                    <a:pt x="372948" y="238391"/>
                  </a:lnTo>
                  <a:lnTo>
                    <a:pt x="372948" y="218389"/>
                  </a:lnTo>
                  <a:close/>
                </a:path>
                <a:path w="466090" h="242569">
                  <a:moveTo>
                    <a:pt x="465543" y="218389"/>
                  </a:moveTo>
                  <a:lnTo>
                    <a:pt x="462318" y="214845"/>
                  </a:lnTo>
                  <a:lnTo>
                    <a:pt x="423595" y="214845"/>
                  </a:lnTo>
                  <a:lnTo>
                    <a:pt x="423595" y="137426"/>
                  </a:lnTo>
                  <a:lnTo>
                    <a:pt x="420382" y="134200"/>
                  </a:lnTo>
                  <a:lnTo>
                    <a:pt x="395211" y="134200"/>
                  </a:lnTo>
                  <a:lnTo>
                    <a:pt x="391985" y="137426"/>
                  </a:lnTo>
                  <a:lnTo>
                    <a:pt x="391985" y="238391"/>
                  </a:lnTo>
                  <a:lnTo>
                    <a:pt x="395211" y="241947"/>
                  </a:lnTo>
                  <a:lnTo>
                    <a:pt x="462318" y="241947"/>
                  </a:lnTo>
                  <a:lnTo>
                    <a:pt x="465543" y="238391"/>
                  </a:lnTo>
                  <a:lnTo>
                    <a:pt x="465543" y="218389"/>
                  </a:lnTo>
                  <a:close/>
                </a:path>
              </a:pathLst>
            </a:custGeom>
            <a:solidFill>
              <a:srgbClr val="55C8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797875" y="1765046"/>
              <a:ext cx="592455" cy="111125"/>
            </a:xfrm>
            <a:custGeom>
              <a:avLst/>
              <a:gdLst/>
              <a:ahLst/>
              <a:cxnLst/>
              <a:rect l="l" t="t" r="r" b="b"/>
              <a:pathLst>
                <a:path w="592454" h="111125">
                  <a:moveTo>
                    <a:pt x="40648" y="1938"/>
                  </a:moveTo>
                  <a:lnTo>
                    <a:pt x="3548" y="1938"/>
                  </a:lnTo>
                  <a:lnTo>
                    <a:pt x="0" y="5162"/>
                  </a:lnTo>
                  <a:lnTo>
                    <a:pt x="0" y="105810"/>
                  </a:lnTo>
                  <a:lnTo>
                    <a:pt x="3548" y="109357"/>
                  </a:lnTo>
                  <a:lnTo>
                    <a:pt x="40004" y="109357"/>
                  </a:lnTo>
                  <a:lnTo>
                    <a:pt x="56388" y="107759"/>
                  </a:lnTo>
                  <a:lnTo>
                    <a:pt x="70413" y="102381"/>
                  </a:lnTo>
                  <a:lnTo>
                    <a:pt x="80203" y="92347"/>
                  </a:lnTo>
                  <a:lnTo>
                    <a:pt x="82205" y="83875"/>
                  </a:lnTo>
                  <a:lnTo>
                    <a:pt x="31617" y="83875"/>
                  </a:lnTo>
                  <a:lnTo>
                    <a:pt x="31617" y="66776"/>
                  </a:lnTo>
                  <a:lnTo>
                    <a:pt x="81755" y="66776"/>
                  </a:lnTo>
                  <a:lnTo>
                    <a:pt x="80373" y="63309"/>
                  </a:lnTo>
                  <a:lnTo>
                    <a:pt x="75306" y="57361"/>
                  </a:lnTo>
                  <a:lnTo>
                    <a:pt x="67426" y="53227"/>
                  </a:lnTo>
                  <a:lnTo>
                    <a:pt x="67426" y="52905"/>
                  </a:lnTo>
                  <a:lnTo>
                    <a:pt x="72694" y="48514"/>
                  </a:lnTo>
                  <a:lnTo>
                    <a:pt x="76420" y="42945"/>
                  </a:lnTo>
                  <a:lnTo>
                    <a:pt x="76892" y="41613"/>
                  </a:lnTo>
                  <a:lnTo>
                    <a:pt x="31617" y="41613"/>
                  </a:lnTo>
                  <a:lnTo>
                    <a:pt x="31617" y="27097"/>
                  </a:lnTo>
                  <a:lnTo>
                    <a:pt x="78632" y="27097"/>
                  </a:lnTo>
                  <a:lnTo>
                    <a:pt x="76536" y="17860"/>
                  </a:lnTo>
                  <a:lnTo>
                    <a:pt x="68597" y="8994"/>
                  </a:lnTo>
                  <a:lnTo>
                    <a:pt x="56362" y="3697"/>
                  </a:lnTo>
                  <a:lnTo>
                    <a:pt x="40648" y="1938"/>
                  </a:lnTo>
                  <a:close/>
                </a:path>
                <a:path w="592454" h="111125">
                  <a:moveTo>
                    <a:pt x="81755" y="66776"/>
                  </a:moveTo>
                  <a:lnTo>
                    <a:pt x="49362" y="66776"/>
                  </a:lnTo>
                  <a:lnTo>
                    <a:pt x="52264" y="71294"/>
                  </a:lnTo>
                  <a:lnTo>
                    <a:pt x="52264" y="79358"/>
                  </a:lnTo>
                  <a:lnTo>
                    <a:pt x="49040" y="83875"/>
                  </a:lnTo>
                  <a:lnTo>
                    <a:pt x="82205" y="83875"/>
                  </a:lnTo>
                  <a:lnTo>
                    <a:pt x="83882" y="76779"/>
                  </a:lnTo>
                  <a:lnTo>
                    <a:pt x="83081" y="70104"/>
                  </a:lnTo>
                  <a:lnTo>
                    <a:pt x="81755" y="66776"/>
                  </a:lnTo>
                  <a:close/>
                </a:path>
                <a:path w="592454" h="111125">
                  <a:moveTo>
                    <a:pt x="78632" y="27097"/>
                  </a:moveTo>
                  <a:lnTo>
                    <a:pt x="46134" y="27097"/>
                  </a:lnTo>
                  <a:lnTo>
                    <a:pt x="48068" y="30648"/>
                  </a:lnTo>
                  <a:lnTo>
                    <a:pt x="48068" y="37422"/>
                  </a:lnTo>
                  <a:lnTo>
                    <a:pt x="46134" y="41613"/>
                  </a:lnTo>
                  <a:lnTo>
                    <a:pt x="76892" y="41613"/>
                  </a:lnTo>
                  <a:lnTo>
                    <a:pt x="78633" y="36711"/>
                  </a:lnTo>
                  <a:lnTo>
                    <a:pt x="79364" y="30325"/>
                  </a:lnTo>
                  <a:lnTo>
                    <a:pt x="78632" y="27097"/>
                  </a:lnTo>
                  <a:close/>
                </a:path>
                <a:path w="592454" h="111125">
                  <a:moveTo>
                    <a:pt x="160987" y="1938"/>
                  </a:moveTo>
                  <a:lnTo>
                    <a:pt x="98400" y="1938"/>
                  </a:lnTo>
                  <a:lnTo>
                    <a:pt x="94849" y="5162"/>
                  </a:lnTo>
                  <a:lnTo>
                    <a:pt x="94849" y="105810"/>
                  </a:lnTo>
                  <a:lnTo>
                    <a:pt x="98400" y="109357"/>
                  </a:lnTo>
                  <a:lnTo>
                    <a:pt x="162922" y="109357"/>
                  </a:lnTo>
                  <a:lnTo>
                    <a:pt x="166473" y="105810"/>
                  </a:lnTo>
                  <a:lnTo>
                    <a:pt x="166473" y="85810"/>
                  </a:lnTo>
                  <a:lnTo>
                    <a:pt x="162922" y="82259"/>
                  </a:lnTo>
                  <a:lnTo>
                    <a:pt x="126467" y="82259"/>
                  </a:lnTo>
                  <a:lnTo>
                    <a:pt x="126467" y="68710"/>
                  </a:lnTo>
                  <a:lnTo>
                    <a:pt x="153245" y="68710"/>
                  </a:lnTo>
                  <a:lnTo>
                    <a:pt x="156792" y="65164"/>
                  </a:lnTo>
                  <a:lnTo>
                    <a:pt x="156792" y="45163"/>
                  </a:lnTo>
                  <a:lnTo>
                    <a:pt x="153245" y="41613"/>
                  </a:lnTo>
                  <a:lnTo>
                    <a:pt x="126467" y="41613"/>
                  </a:lnTo>
                  <a:lnTo>
                    <a:pt x="126467" y="28709"/>
                  </a:lnTo>
                  <a:lnTo>
                    <a:pt x="160987" y="28709"/>
                  </a:lnTo>
                  <a:lnTo>
                    <a:pt x="164538" y="25163"/>
                  </a:lnTo>
                  <a:lnTo>
                    <a:pt x="164538" y="5162"/>
                  </a:lnTo>
                  <a:lnTo>
                    <a:pt x="160987" y="1938"/>
                  </a:lnTo>
                  <a:close/>
                </a:path>
                <a:path w="592454" h="111125">
                  <a:moveTo>
                    <a:pt x="318425" y="0"/>
                  </a:moveTo>
                  <a:lnTo>
                    <a:pt x="295313" y="4259"/>
                  </a:lnTo>
                  <a:lnTo>
                    <a:pt x="277494" y="15928"/>
                  </a:lnTo>
                  <a:lnTo>
                    <a:pt x="266026" y="33343"/>
                  </a:lnTo>
                  <a:lnTo>
                    <a:pt x="261968" y="54839"/>
                  </a:lnTo>
                  <a:lnTo>
                    <a:pt x="266026" y="76948"/>
                  </a:lnTo>
                  <a:lnTo>
                    <a:pt x="277494" y="94762"/>
                  </a:lnTo>
                  <a:lnTo>
                    <a:pt x="295313" y="106648"/>
                  </a:lnTo>
                  <a:lnTo>
                    <a:pt x="318425" y="110973"/>
                  </a:lnTo>
                  <a:lnTo>
                    <a:pt x="341725" y="106648"/>
                  </a:lnTo>
                  <a:lnTo>
                    <a:pt x="359641" y="94762"/>
                  </a:lnTo>
                  <a:lnTo>
                    <a:pt x="367716" y="82259"/>
                  </a:lnTo>
                  <a:lnTo>
                    <a:pt x="318425" y="82259"/>
                  </a:lnTo>
                  <a:lnTo>
                    <a:pt x="308707" y="80198"/>
                  </a:lnTo>
                  <a:lnTo>
                    <a:pt x="301166" y="74478"/>
                  </a:lnTo>
                  <a:lnTo>
                    <a:pt x="296287" y="65793"/>
                  </a:lnTo>
                  <a:lnTo>
                    <a:pt x="294554" y="54839"/>
                  </a:lnTo>
                  <a:lnTo>
                    <a:pt x="296287" y="44497"/>
                  </a:lnTo>
                  <a:lnTo>
                    <a:pt x="301166" y="36210"/>
                  </a:lnTo>
                  <a:lnTo>
                    <a:pt x="308707" y="30705"/>
                  </a:lnTo>
                  <a:lnTo>
                    <a:pt x="318425" y="28709"/>
                  </a:lnTo>
                  <a:lnTo>
                    <a:pt x="368085" y="28709"/>
                  </a:lnTo>
                  <a:lnTo>
                    <a:pt x="359641" y="15928"/>
                  </a:lnTo>
                  <a:lnTo>
                    <a:pt x="341725" y="4259"/>
                  </a:lnTo>
                  <a:lnTo>
                    <a:pt x="318425" y="0"/>
                  </a:lnTo>
                  <a:close/>
                </a:path>
                <a:path w="592454" h="111125">
                  <a:moveTo>
                    <a:pt x="198413" y="1938"/>
                  </a:moveTo>
                  <a:lnTo>
                    <a:pt x="170664" y="1938"/>
                  </a:lnTo>
                  <a:lnTo>
                    <a:pt x="167762" y="6774"/>
                  </a:lnTo>
                  <a:lnTo>
                    <a:pt x="171636" y="13548"/>
                  </a:lnTo>
                  <a:lnTo>
                    <a:pt x="200339" y="65793"/>
                  </a:lnTo>
                  <a:lnTo>
                    <a:pt x="200348" y="105810"/>
                  </a:lnTo>
                  <a:lnTo>
                    <a:pt x="203572" y="109357"/>
                  </a:lnTo>
                  <a:lnTo>
                    <a:pt x="228415" y="109357"/>
                  </a:lnTo>
                  <a:lnTo>
                    <a:pt x="231966" y="105810"/>
                  </a:lnTo>
                  <a:lnTo>
                    <a:pt x="231975" y="65793"/>
                  </a:lnTo>
                  <a:lnTo>
                    <a:pt x="245614" y="40968"/>
                  </a:lnTo>
                  <a:lnTo>
                    <a:pt x="216155" y="40968"/>
                  </a:lnTo>
                  <a:lnTo>
                    <a:pt x="213576" y="31292"/>
                  </a:lnTo>
                  <a:lnTo>
                    <a:pt x="210025" y="23228"/>
                  </a:lnTo>
                  <a:lnTo>
                    <a:pt x="204217" y="9035"/>
                  </a:lnTo>
                  <a:lnTo>
                    <a:pt x="201960" y="4195"/>
                  </a:lnTo>
                  <a:lnTo>
                    <a:pt x="198413" y="1938"/>
                  </a:lnTo>
                  <a:close/>
                </a:path>
                <a:path w="592454" h="111125">
                  <a:moveTo>
                    <a:pt x="368085" y="28709"/>
                  </a:moveTo>
                  <a:lnTo>
                    <a:pt x="318425" y="28709"/>
                  </a:lnTo>
                  <a:lnTo>
                    <a:pt x="328331" y="30705"/>
                  </a:lnTo>
                  <a:lnTo>
                    <a:pt x="335969" y="36210"/>
                  </a:lnTo>
                  <a:lnTo>
                    <a:pt x="340884" y="44497"/>
                  </a:lnTo>
                  <a:lnTo>
                    <a:pt x="342624" y="54839"/>
                  </a:lnTo>
                  <a:lnTo>
                    <a:pt x="340875" y="65809"/>
                  </a:lnTo>
                  <a:lnTo>
                    <a:pt x="335969" y="74478"/>
                  </a:lnTo>
                  <a:lnTo>
                    <a:pt x="328331" y="80198"/>
                  </a:lnTo>
                  <a:lnTo>
                    <a:pt x="318425" y="82259"/>
                  </a:lnTo>
                  <a:lnTo>
                    <a:pt x="367716" y="82259"/>
                  </a:lnTo>
                  <a:lnTo>
                    <a:pt x="371146" y="76948"/>
                  </a:lnTo>
                  <a:lnTo>
                    <a:pt x="375209" y="54839"/>
                  </a:lnTo>
                  <a:lnTo>
                    <a:pt x="371146" y="33343"/>
                  </a:lnTo>
                  <a:lnTo>
                    <a:pt x="368085" y="28709"/>
                  </a:lnTo>
                  <a:close/>
                </a:path>
                <a:path w="592454" h="111125">
                  <a:moveTo>
                    <a:pt x="261323" y="1938"/>
                  </a:moveTo>
                  <a:lnTo>
                    <a:pt x="233578" y="1938"/>
                  </a:lnTo>
                  <a:lnTo>
                    <a:pt x="230350" y="4195"/>
                  </a:lnTo>
                  <a:lnTo>
                    <a:pt x="228093" y="9035"/>
                  </a:lnTo>
                  <a:lnTo>
                    <a:pt x="222285" y="23228"/>
                  </a:lnTo>
                  <a:lnTo>
                    <a:pt x="218738" y="31292"/>
                  </a:lnTo>
                  <a:lnTo>
                    <a:pt x="216155" y="40968"/>
                  </a:lnTo>
                  <a:lnTo>
                    <a:pt x="245614" y="40968"/>
                  </a:lnTo>
                  <a:lnTo>
                    <a:pt x="260678" y="13548"/>
                  </a:lnTo>
                  <a:lnTo>
                    <a:pt x="264547" y="6774"/>
                  </a:lnTo>
                  <a:lnTo>
                    <a:pt x="261323" y="1938"/>
                  </a:lnTo>
                  <a:close/>
                </a:path>
                <a:path w="592454" h="111125">
                  <a:moveTo>
                    <a:pt x="416827" y="1938"/>
                  </a:moveTo>
                  <a:lnTo>
                    <a:pt x="390694" y="1938"/>
                  </a:lnTo>
                  <a:lnTo>
                    <a:pt x="387143" y="5162"/>
                  </a:lnTo>
                  <a:lnTo>
                    <a:pt x="387143" y="105810"/>
                  </a:lnTo>
                  <a:lnTo>
                    <a:pt x="390694" y="109357"/>
                  </a:lnTo>
                  <a:lnTo>
                    <a:pt x="415537" y="109357"/>
                  </a:lnTo>
                  <a:lnTo>
                    <a:pt x="418761" y="105810"/>
                  </a:lnTo>
                  <a:lnTo>
                    <a:pt x="418695" y="60647"/>
                  </a:lnTo>
                  <a:lnTo>
                    <a:pt x="417472" y="48710"/>
                  </a:lnTo>
                  <a:lnTo>
                    <a:pt x="443852" y="48710"/>
                  </a:lnTo>
                  <a:lnTo>
                    <a:pt x="440694" y="42907"/>
                  </a:lnTo>
                  <a:lnTo>
                    <a:pt x="422940" y="8386"/>
                  </a:lnTo>
                  <a:lnTo>
                    <a:pt x="420373" y="3872"/>
                  </a:lnTo>
                  <a:lnTo>
                    <a:pt x="416827" y="1938"/>
                  </a:lnTo>
                  <a:close/>
                </a:path>
                <a:path w="592454" h="111125">
                  <a:moveTo>
                    <a:pt x="443852" y="48710"/>
                  </a:moveTo>
                  <a:lnTo>
                    <a:pt x="417794" y="48710"/>
                  </a:lnTo>
                  <a:lnTo>
                    <a:pt x="422295" y="60647"/>
                  </a:lnTo>
                  <a:lnTo>
                    <a:pt x="426809" y="68388"/>
                  </a:lnTo>
                  <a:lnTo>
                    <a:pt x="444563" y="102582"/>
                  </a:lnTo>
                  <a:lnTo>
                    <a:pt x="447143" y="107422"/>
                  </a:lnTo>
                  <a:lnTo>
                    <a:pt x="450711" y="109357"/>
                  </a:lnTo>
                  <a:lnTo>
                    <a:pt x="476848" y="109357"/>
                  </a:lnTo>
                  <a:lnTo>
                    <a:pt x="480373" y="105810"/>
                  </a:lnTo>
                  <a:lnTo>
                    <a:pt x="480373" y="62581"/>
                  </a:lnTo>
                  <a:lnTo>
                    <a:pt x="449722" y="62581"/>
                  </a:lnTo>
                  <a:lnTo>
                    <a:pt x="444907" y="50648"/>
                  </a:lnTo>
                  <a:lnTo>
                    <a:pt x="443852" y="48710"/>
                  </a:lnTo>
                  <a:close/>
                </a:path>
                <a:path w="592454" h="111125">
                  <a:moveTo>
                    <a:pt x="476848" y="1938"/>
                  </a:moveTo>
                  <a:lnTo>
                    <a:pt x="452000" y="1938"/>
                  </a:lnTo>
                  <a:lnTo>
                    <a:pt x="448776" y="5162"/>
                  </a:lnTo>
                  <a:lnTo>
                    <a:pt x="448842" y="50648"/>
                  </a:lnTo>
                  <a:lnTo>
                    <a:pt x="450066" y="62581"/>
                  </a:lnTo>
                  <a:lnTo>
                    <a:pt x="480373" y="62581"/>
                  </a:lnTo>
                  <a:lnTo>
                    <a:pt x="480373" y="5162"/>
                  </a:lnTo>
                  <a:lnTo>
                    <a:pt x="476848" y="1938"/>
                  </a:lnTo>
                  <a:close/>
                </a:path>
                <a:path w="592454" h="111125">
                  <a:moveTo>
                    <a:pt x="535872" y="1938"/>
                  </a:moveTo>
                  <a:lnTo>
                    <a:pt x="500062" y="1938"/>
                  </a:lnTo>
                  <a:lnTo>
                    <a:pt x="496838" y="5162"/>
                  </a:lnTo>
                  <a:lnTo>
                    <a:pt x="496838" y="105810"/>
                  </a:lnTo>
                  <a:lnTo>
                    <a:pt x="500062" y="109357"/>
                  </a:lnTo>
                  <a:lnTo>
                    <a:pt x="535872" y="109357"/>
                  </a:lnTo>
                  <a:lnTo>
                    <a:pt x="559207" y="105652"/>
                  </a:lnTo>
                  <a:lnTo>
                    <a:pt x="576888" y="94961"/>
                  </a:lnTo>
                  <a:lnTo>
                    <a:pt x="585243" y="82259"/>
                  </a:lnTo>
                  <a:lnTo>
                    <a:pt x="528134" y="82259"/>
                  </a:lnTo>
                  <a:lnTo>
                    <a:pt x="528134" y="28709"/>
                  </a:lnTo>
                  <a:lnTo>
                    <a:pt x="585428" y="28709"/>
                  </a:lnTo>
                  <a:lnTo>
                    <a:pt x="576888" y="15969"/>
                  </a:lnTo>
                  <a:lnTo>
                    <a:pt x="559207" y="5536"/>
                  </a:lnTo>
                  <a:lnTo>
                    <a:pt x="535872" y="1938"/>
                  </a:lnTo>
                  <a:close/>
                </a:path>
                <a:path w="592454" h="111125">
                  <a:moveTo>
                    <a:pt x="585428" y="28709"/>
                  </a:moveTo>
                  <a:lnTo>
                    <a:pt x="534926" y="28709"/>
                  </a:lnTo>
                  <a:lnTo>
                    <a:pt x="545138" y="30348"/>
                  </a:lnTo>
                  <a:lnTo>
                    <a:pt x="552852" y="35283"/>
                  </a:lnTo>
                  <a:lnTo>
                    <a:pt x="557729" y="43544"/>
                  </a:lnTo>
                  <a:lnTo>
                    <a:pt x="559430" y="55162"/>
                  </a:lnTo>
                  <a:lnTo>
                    <a:pt x="557777" y="67017"/>
                  </a:lnTo>
                  <a:lnTo>
                    <a:pt x="552981" y="75485"/>
                  </a:lnTo>
                  <a:lnTo>
                    <a:pt x="545284" y="80566"/>
                  </a:lnTo>
                  <a:lnTo>
                    <a:pt x="534926" y="82259"/>
                  </a:lnTo>
                  <a:lnTo>
                    <a:pt x="585243" y="82259"/>
                  </a:lnTo>
                  <a:lnTo>
                    <a:pt x="588097" y="77919"/>
                  </a:lnTo>
                  <a:lnTo>
                    <a:pt x="592015" y="55162"/>
                  </a:lnTo>
                  <a:lnTo>
                    <a:pt x="588097" y="32692"/>
                  </a:lnTo>
                  <a:lnTo>
                    <a:pt x="585428" y="28709"/>
                  </a:lnTo>
                  <a:close/>
                </a:path>
              </a:pathLst>
            </a:custGeom>
            <a:solidFill>
              <a:srgbClr val="1F61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7797875" y="1645669"/>
            <a:ext cx="593725" cy="26670"/>
          </a:xfrm>
          <a:custGeom>
            <a:avLst/>
            <a:gdLst/>
            <a:ahLst/>
            <a:cxnLst/>
            <a:rect l="l" t="t" r="r" b="b"/>
            <a:pathLst>
              <a:path w="593725" h="26669">
                <a:moveTo>
                  <a:pt x="589737" y="0"/>
                </a:moveTo>
                <a:lnTo>
                  <a:pt x="3548" y="0"/>
                </a:lnTo>
                <a:lnTo>
                  <a:pt x="0" y="3266"/>
                </a:lnTo>
                <a:lnTo>
                  <a:pt x="0" y="22910"/>
                </a:lnTo>
                <a:lnTo>
                  <a:pt x="3548" y="26134"/>
                </a:lnTo>
                <a:lnTo>
                  <a:pt x="589737" y="26134"/>
                </a:lnTo>
                <a:lnTo>
                  <a:pt x="593305" y="22910"/>
                </a:lnTo>
                <a:lnTo>
                  <a:pt x="593305" y="3266"/>
                </a:lnTo>
                <a:close/>
              </a:path>
            </a:pathLst>
          </a:custGeom>
          <a:solidFill>
            <a:srgbClr val="1F61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799041" y="5859626"/>
            <a:ext cx="1019331" cy="7212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153769" y="1813941"/>
            <a:ext cx="5941060" cy="3378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5260" marR="95885" indent="-163195">
              <a:lnSpc>
                <a:spcPct val="100000"/>
              </a:lnSpc>
              <a:spcBef>
                <a:spcPts val="95"/>
              </a:spcBef>
              <a:buClr>
                <a:srgbClr val="2DBAE0"/>
              </a:buClr>
              <a:buSzPct val="95454"/>
              <a:buChar char="•"/>
              <a:tabLst>
                <a:tab pos="175895" algn="l"/>
              </a:tabLst>
            </a:pPr>
            <a:r>
              <a:rPr sz="2200" spc="-150" dirty="0">
                <a:solidFill>
                  <a:srgbClr val="0D5A56"/>
                </a:solidFill>
                <a:latin typeface="Arial"/>
                <a:cs typeface="Arial"/>
              </a:rPr>
              <a:t>Respecteer </a:t>
            </a:r>
            <a:r>
              <a:rPr sz="2200" spc="-65" dirty="0">
                <a:solidFill>
                  <a:srgbClr val="0D5A56"/>
                </a:solidFill>
                <a:latin typeface="Arial"/>
                <a:cs typeface="Arial"/>
              </a:rPr>
              <a:t>vertrouwelijkheid, </a:t>
            </a:r>
            <a:r>
              <a:rPr sz="2200" spc="-20" dirty="0">
                <a:solidFill>
                  <a:srgbClr val="0D5A56"/>
                </a:solidFill>
                <a:latin typeface="Arial"/>
                <a:cs typeface="Arial"/>
              </a:rPr>
              <a:t>of </a:t>
            </a:r>
            <a:r>
              <a:rPr sz="2200" spc="-45" dirty="0">
                <a:solidFill>
                  <a:srgbClr val="0D5A56"/>
                </a:solidFill>
                <a:latin typeface="Arial"/>
                <a:cs typeface="Arial"/>
              </a:rPr>
              <a:t>het </a:t>
            </a:r>
            <a:r>
              <a:rPr sz="2200" spc="-85" dirty="0">
                <a:solidFill>
                  <a:srgbClr val="0D5A56"/>
                </a:solidFill>
                <a:latin typeface="Arial"/>
                <a:cs typeface="Arial"/>
              </a:rPr>
              <a:t>nu </a:t>
            </a:r>
            <a:r>
              <a:rPr sz="2200" spc="-95" dirty="0">
                <a:solidFill>
                  <a:srgbClr val="0D5A56"/>
                </a:solidFill>
                <a:latin typeface="Arial"/>
                <a:cs typeface="Arial"/>
              </a:rPr>
              <a:t>om  persoonlijke </a:t>
            </a:r>
            <a:r>
              <a:rPr sz="2200" spc="-165" dirty="0">
                <a:solidFill>
                  <a:srgbClr val="0D5A56"/>
                </a:solidFill>
                <a:latin typeface="Arial"/>
                <a:cs typeface="Arial"/>
              </a:rPr>
              <a:t>zaken, </a:t>
            </a:r>
            <a:r>
              <a:rPr sz="2200" spc="-65" dirty="0">
                <a:solidFill>
                  <a:srgbClr val="0D5A56"/>
                </a:solidFill>
                <a:latin typeface="Arial"/>
                <a:cs typeface="Arial"/>
              </a:rPr>
              <a:t>je </a:t>
            </a:r>
            <a:r>
              <a:rPr sz="2200" spc="-85" dirty="0">
                <a:solidFill>
                  <a:srgbClr val="0D5A56"/>
                </a:solidFill>
                <a:latin typeface="Arial"/>
                <a:cs typeface="Arial"/>
              </a:rPr>
              <a:t>werk </a:t>
            </a:r>
            <a:r>
              <a:rPr sz="2200" spc="-20" dirty="0">
                <a:solidFill>
                  <a:srgbClr val="0D5A56"/>
                </a:solidFill>
                <a:latin typeface="Arial"/>
                <a:cs typeface="Arial"/>
              </a:rPr>
              <a:t>of </a:t>
            </a:r>
            <a:r>
              <a:rPr sz="2200" spc="-114" dirty="0">
                <a:solidFill>
                  <a:srgbClr val="0D5A56"/>
                </a:solidFill>
                <a:latin typeface="Arial"/>
                <a:cs typeface="Arial"/>
              </a:rPr>
              <a:t>observaties </a:t>
            </a:r>
            <a:r>
              <a:rPr sz="2200" spc="-75" dirty="0">
                <a:solidFill>
                  <a:srgbClr val="0D5A56"/>
                </a:solidFill>
                <a:latin typeface="Arial"/>
                <a:cs typeface="Arial"/>
              </a:rPr>
              <a:t>vanuit </a:t>
            </a:r>
            <a:r>
              <a:rPr sz="2200" spc="-65" dirty="0">
                <a:solidFill>
                  <a:srgbClr val="0D5A56"/>
                </a:solidFill>
                <a:latin typeface="Arial"/>
                <a:cs typeface="Arial"/>
              </a:rPr>
              <a:t>je  </a:t>
            </a:r>
            <a:r>
              <a:rPr sz="2200" spc="-85" dirty="0">
                <a:solidFill>
                  <a:srgbClr val="0D5A56"/>
                </a:solidFill>
                <a:latin typeface="Arial"/>
                <a:cs typeface="Arial"/>
              </a:rPr>
              <a:t>werk</a:t>
            </a:r>
            <a:r>
              <a:rPr sz="2200" spc="-110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sz="2200" spc="-140" dirty="0">
                <a:solidFill>
                  <a:srgbClr val="0D5A56"/>
                </a:solidFill>
                <a:latin typeface="Arial"/>
                <a:cs typeface="Arial"/>
              </a:rPr>
              <a:t>gaat</a:t>
            </a:r>
            <a:endParaRPr sz="2200">
              <a:latin typeface="Arial"/>
              <a:cs typeface="Arial"/>
            </a:endParaRPr>
          </a:p>
          <a:p>
            <a:pPr marL="175260" indent="-163195">
              <a:lnSpc>
                <a:spcPct val="100000"/>
              </a:lnSpc>
              <a:buClr>
                <a:srgbClr val="2DBAE0"/>
              </a:buClr>
              <a:buSzPct val="95454"/>
              <a:buChar char="•"/>
              <a:tabLst>
                <a:tab pos="175895" algn="l"/>
              </a:tabLst>
            </a:pPr>
            <a:r>
              <a:rPr sz="2200" spc="-150" dirty="0">
                <a:solidFill>
                  <a:srgbClr val="0D5A56"/>
                </a:solidFill>
                <a:latin typeface="Arial"/>
                <a:cs typeface="Arial"/>
              </a:rPr>
              <a:t>Laat </a:t>
            </a:r>
            <a:r>
              <a:rPr sz="2200" spc="-120" dirty="0">
                <a:solidFill>
                  <a:srgbClr val="0D5A56"/>
                </a:solidFill>
                <a:latin typeface="Arial"/>
                <a:cs typeface="Arial"/>
              </a:rPr>
              <a:t>elkaar</a:t>
            </a:r>
            <a:r>
              <a:rPr sz="2200" spc="-35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sz="2200" spc="-55" dirty="0">
                <a:solidFill>
                  <a:srgbClr val="0D5A56"/>
                </a:solidFill>
                <a:latin typeface="Arial"/>
                <a:cs typeface="Arial"/>
              </a:rPr>
              <a:t>uitpraten</a:t>
            </a:r>
            <a:endParaRPr sz="2200">
              <a:latin typeface="Arial"/>
              <a:cs typeface="Arial"/>
            </a:endParaRPr>
          </a:p>
          <a:p>
            <a:pPr marL="175260" marR="47625" indent="-163195">
              <a:lnSpc>
                <a:spcPct val="100000"/>
              </a:lnSpc>
              <a:spcBef>
                <a:spcPts val="5"/>
              </a:spcBef>
              <a:buClr>
                <a:srgbClr val="2DBAE0"/>
              </a:buClr>
              <a:buSzPct val="95454"/>
              <a:buChar char="•"/>
              <a:tabLst>
                <a:tab pos="175895" algn="l"/>
              </a:tabLst>
            </a:pPr>
            <a:r>
              <a:rPr sz="2200" spc="-135" dirty="0">
                <a:solidFill>
                  <a:srgbClr val="0D5A56"/>
                </a:solidFill>
                <a:latin typeface="Arial"/>
                <a:cs typeface="Arial"/>
              </a:rPr>
              <a:t>Deelnemers </a:t>
            </a:r>
            <a:r>
              <a:rPr sz="2200" spc="-85" dirty="0">
                <a:solidFill>
                  <a:srgbClr val="0D5A56"/>
                </a:solidFill>
                <a:latin typeface="Arial"/>
                <a:cs typeface="Arial"/>
              </a:rPr>
              <a:t>worden </a:t>
            </a:r>
            <a:r>
              <a:rPr sz="2200" spc="-95" dirty="0">
                <a:solidFill>
                  <a:srgbClr val="0D5A56"/>
                </a:solidFill>
                <a:latin typeface="Arial"/>
                <a:cs typeface="Arial"/>
              </a:rPr>
              <a:t>gestimuleerd </a:t>
            </a:r>
            <a:r>
              <a:rPr sz="2200" spc="-90" dirty="0">
                <a:solidFill>
                  <a:srgbClr val="0D5A56"/>
                </a:solidFill>
                <a:latin typeface="Arial"/>
                <a:cs typeface="Arial"/>
              </a:rPr>
              <a:t>om </a:t>
            </a:r>
            <a:r>
              <a:rPr sz="2200" spc="-105" dirty="0">
                <a:solidFill>
                  <a:srgbClr val="0D5A56"/>
                </a:solidFill>
                <a:latin typeface="Arial"/>
                <a:cs typeface="Arial"/>
              </a:rPr>
              <a:t>ideeën </a:t>
            </a:r>
            <a:r>
              <a:rPr sz="2200" dirty="0">
                <a:solidFill>
                  <a:srgbClr val="0D5A56"/>
                </a:solidFill>
                <a:latin typeface="Arial"/>
                <a:cs typeface="Arial"/>
              </a:rPr>
              <a:t>uit </a:t>
            </a:r>
            <a:r>
              <a:rPr sz="2200" spc="-30" dirty="0">
                <a:solidFill>
                  <a:srgbClr val="0D5A56"/>
                </a:solidFill>
                <a:latin typeface="Arial"/>
                <a:cs typeface="Arial"/>
              </a:rPr>
              <a:t>te  </a:t>
            </a:r>
            <a:r>
              <a:rPr sz="2200" spc="-114" dirty="0">
                <a:solidFill>
                  <a:srgbClr val="0D5A56"/>
                </a:solidFill>
                <a:latin typeface="Arial"/>
                <a:cs typeface="Arial"/>
              </a:rPr>
              <a:t>wisselen, </a:t>
            </a:r>
            <a:r>
              <a:rPr sz="2200" spc="-120" dirty="0">
                <a:solidFill>
                  <a:srgbClr val="0D5A56"/>
                </a:solidFill>
                <a:latin typeface="Arial"/>
                <a:cs typeface="Arial"/>
              </a:rPr>
              <a:t>maar </a:t>
            </a:r>
            <a:r>
              <a:rPr sz="2200" spc="5" dirty="0">
                <a:solidFill>
                  <a:srgbClr val="0D5A56"/>
                </a:solidFill>
                <a:latin typeface="Arial"/>
                <a:cs typeface="Arial"/>
              </a:rPr>
              <a:t>dit </a:t>
            </a:r>
            <a:r>
              <a:rPr sz="2200" spc="-130" dirty="0">
                <a:solidFill>
                  <a:srgbClr val="0D5A56"/>
                </a:solidFill>
                <a:latin typeface="Arial"/>
                <a:cs typeface="Arial"/>
              </a:rPr>
              <a:t>is</a:t>
            </a:r>
            <a:r>
              <a:rPr sz="2200" spc="-195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sz="2200" spc="-40" dirty="0">
                <a:solidFill>
                  <a:srgbClr val="0D5A56"/>
                </a:solidFill>
                <a:latin typeface="Arial"/>
                <a:cs typeface="Arial"/>
              </a:rPr>
              <a:t>vrijwillig</a:t>
            </a:r>
            <a:endParaRPr sz="2200">
              <a:latin typeface="Arial"/>
              <a:cs typeface="Arial"/>
            </a:endParaRPr>
          </a:p>
          <a:p>
            <a:pPr marL="175260" indent="-163195">
              <a:lnSpc>
                <a:spcPct val="100000"/>
              </a:lnSpc>
              <a:buClr>
                <a:srgbClr val="2DBAE0"/>
              </a:buClr>
              <a:buSzPct val="95454"/>
              <a:buChar char="•"/>
              <a:tabLst>
                <a:tab pos="175895" algn="l"/>
              </a:tabLst>
            </a:pPr>
            <a:r>
              <a:rPr sz="2200" spc="-135" dirty="0">
                <a:solidFill>
                  <a:srgbClr val="0D5A56"/>
                </a:solidFill>
                <a:latin typeface="Arial"/>
                <a:cs typeface="Arial"/>
              </a:rPr>
              <a:t>Deelnemers </a:t>
            </a:r>
            <a:r>
              <a:rPr sz="2200" spc="-85" dirty="0">
                <a:solidFill>
                  <a:srgbClr val="0D5A56"/>
                </a:solidFill>
                <a:latin typeface="Arial"/>
                <a:cs typeface="Arial"/>
              </a:rPr>
              <a:t>worden </a:t>
            </a:r>
            <a:r>
              <a:rPr sz="2200" spc="-95" dirty="0">
                <a:solidFill>
                  <a:srgbClr val="0D5A56"/>
                </a:solidFill>
                <a:latin typeface="Arial"/>
                <a:cs typeface="Arial"/>
              </a:rPr>
              <a:t>gestimuleerd </a:t>
            </a:r>
            <a:r>
              <a:rPr sz="2200" spc="-90" dirty="0">
                <a:solidFill>
                  <a:srgbClr val="0D5A56"/>
                </a:solidFill>
                <a:latin typeface="Arial"/>
                <a:cs typeface="Arial"/>
              </a:rPr>
              <a:t>om </a:t>
            </a:r>
            <a:r>
              <a:rPr sz="2200" spc="-100" dirty="0">
                <a:solidFill>
                  <a:srgbClr val="0D5A56"/>
                </a:solidFill>
                <a:latin typeface="Arial"/>
                <a:cs typeface="Arial"/>
              </a:rPr>
              <a:t>verschillen</a:t>
            </a:r>
            <a:r>
              <a:rPr sz="2200" spc="-20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sz="2200" spc="-45" dirty="0">
                <a:solidFill>
                  <a:srgbClr val="0D5A56"/>
                </a:solidFill>
                <a:latin typeface="Arial"/>
                <a:cs typeface="Arial"/>
              </a:rPr>
              <a:t>in</a:t>
            </a:r>
            <a:endParaRPr sz="2200">
              <a:latin typeface="Arial"/>
              <a:cs typeface="Arial"/>
            </a:endParaRPr>
          </a:p>
          <a:p>
            <a:pPr marL="175260">
              <a:lnSpc>
                <a:spcPct val="100000"/>
              </a:lnSpc>
            </a:pPr>
            <a:r>
              <a:rPr sz="2200" spc="-105" dirty="0">
                <a:solidFill>
                  <a:srgbClr val="0D5A56"/>
                </a:solidFill>
                <a:latin typeface="Arial"/>
                <a:cs typeface="Arial"/>
              </a:rPr>
              <a:t>mening </a:t>
            </a:r>
            <a:r>
              <a:rPr sz="2200" spc="-30" dirty="0">
                <a:solidFill>
                  <a:srgbClr val="0D5A56"/>
                </a:solidFill>
                <a:latin typeface="Arial"/>
                <a:cs typeface="Arial"/>
              </a:rPr>
              <a:t>te</a:t>
            </a:r>
            <a:r>
              <a:rPr sz="2200" spc="-105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sz="2200" spc="-50" dirty="0">
                <a:solidFill>
                  <a:srgbClr val="0D5A56"/>
                </a:solidFill>
                <a:latin typeface="Arial"/>
                <a:cs typeface="Arial"/>
              </a:rPr>
              <a:t>uiten</a:t>
            </a:r>
            <a:endParaRPr sz="2200">
              <a:latin typeface="Arial"/>
              <a:cs typeface="Arial"/>
            </a:endParaRPr>
          </a:p>
          <a:p>
            <a:pPr marL="175260" indent="-163195">
              <a:lnSpc>
                <a:spcPct val="100000"/>
              </a:lnSpc>
              <a:buClr>
                <a:srgbClr val="2DBAE0"/>
              </a:buClr>
              <a:buSzPct val="95454"/>
              <a:buChar char="•"/>
              <a:tabLst>
                <a:tab pos="175895" algn="l"/>
              </a:tabLst>
            </a:pPr>
            <a:r>
              <a:rPr sz="2200" spc="-145" dirty="0">
                <a:solidFill>
                  <a:srgbClr val="0D5A56"/>
                </a:solidFill>
                <a:latin typeface="Arial"/>
                <a:cs typeface="Arial"/>
              </a:rPr>
              <a:t>Praat </a:t>
            </a:r>
            <a:r>
              <a:rPr sz="2200" spc="-75" dirty="0">
                <a:solidFill>
                  <a:srgbClr val="0D5A56"/>
                </a:solidFill>
                <a:latin typeface="Arial"/>
                <a:cs typeface="Arial"/>
              </a:rPr>
              <a:t>vanuit </a:t>
            </a:r>
            <a:r>
              <a:rPr sz="2200" spc="-65" dirty="0">
                <a:solidFill>
                  <a:srgbClr val="0D5A56"/>
                </a:solidFill>
                <a:latin typeface="Arial"/>
                <a:cs typeface="Arial"/>
              </a:rPr>
              <a:t>je</a:t>
            </a:r>
            <a:r>
              <a:rPr sz="2200" spc="-105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sz="2200" spc="-55" dirty="0">
                <a:solidFill>
                  <a:srgbClr val="0D5A56"/>
                </a:solidFill>
                <a:latin typeface="Arial"/>
                <a:cs typeface="Arial"/>
              </a:rPr>
              <a:t>zelf/ik</a:t>
            </a:r>
            <a:endParaRPr sz="2200">
              <a:latin typeface="Arial"/>
              <a:cs typeface="Arial"/>
            </a:endParaRPr>
          </a:p>
          <a:p>
            <a:pPr marL="175260" indent="-163195">
              <a:lnSpc>
                <a:spcPct val="100000"/>
              </a:lnSpc>
              <a:buClr>
                <a:srgbClr val="2DBAE0"/>
              </a:buClr>
              <a:buSzPct val="95454"/>
              <a:buChar char="•"/>
              <a:tabLst>
                <a:tab pos="175895" algn="l"/>
              </a:tabLst>
            </a:pPr>
            <a:r>
              <a:rPr sz="2200" spc="-105" dirty="0">
                <a:solidFill>
                  <a:srgbClr val="0D5A56"/>
                </a:solidFill>
                <a:latin typeface="Arial"/>
                <a:cs typeface="Arial"/>
              </a:rPr>
              <a:t>Luister </a:t>
            </a:r>
            <a:r>
              <a:rPr sz="2200" spc="-65" dirty="0">
                <a:solidFill>
                  <a:srgbClr val="0D5A56"/>
                </a:solidFill>
                <a:latin typeface="Arial"/>
                <a:cs typeface="Arial"/>
              </a:rPr>
              <a:t>actief </a:t>
            </a:r>
            <a:r>
              <a:rPr sz="2200" spc="-110" dirty="0">
                <a:solidFill>
                  <a:srgbClr val="0D5A56"/>
                </a:solidFill>
                <a:latin typeface="Arial"/>
                <a:cs typeface="Arial"/>
              </a:rPr>
              <a:t>naar</a:t>
            </a:r>
            <a:r>
              <a:rPr sz="2200" spc="-125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sz="2200" spc="-114" dirty="0">
                <a:solidFill>
                  <a:srgbClr val="0D5A56"/>
                </a:solidFill>
                <a:latin typeface="Arial"/>
                <a:cs typeface="Arial"/>
              </a:rPr>
              <a:t>andere</a:t>
            </a:r>
            <a:endParaRPr sz="22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30099" y="3776819"/>
            <a:ext cx="84696" cy="1756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30099" y="632724"/>
            <a:ext cx="84696" cy="17626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30099" y="2921558"/>
            <a:ext cx="84696" cy="1762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30099" y="917838"/>
            <a:ext cx="84696" cy="1762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30099" y="2636444"/>
            <a:ext cx="84696" cy="17626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30099" y="4061267"/>
            <a:ext cx="84696" cy="1762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30099" y="1773099"/>
            <a:ext cx="84696" cy="1756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30099" y="4916527"/>
            <a:ext cx="84696" cy="1756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30099" y="6330074"/>
            <a:ext cx="84696" cy="17630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30099" y="3206590"/>
            <a:ext cx="84696" cy="17635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30099" y="63161"/>
            <a:ext cx="84696" cy="17635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30099" y="1202870"/>
            <a:ext cx="84696" cy="17635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30099" y="4346381"/>
            <a:ext cx="84696" cy="1762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30099" y="5760537"/>
            <a:ext cx="84696" cy="17626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30099" y="2057547"/>
            <a:ext cx="84696" cy="1762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30099" y="5200975"/>
            <a:ext cx="84696" cy="17626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30099" y="6615155"/>
            <a:ext cx="84696" cy="1763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30099" y="3491704"/>
            <a:ext cx="84696" cy="176269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30099" y="348276"/>
            <a:ext cx="84696" cy="1756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30099" y="1487984"/>
            <a:ext cx="84696" cy="1756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30099" y="4631413"/>
            <a:ext cx="84696" cy="17635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30099" y="6045651"/>
            <a:ext cx="84696" cy="17563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30099" y="2342578"/>
            <a:ext cx="84696" cy="176352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30099" y="5486090"/>
            <a:ext cx="84696" cy="1762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178813" y="1652777"/>
            <a:ext cx="6139180" cy="0"/>
          </a:xfrm>
          <a:custGeom>
            <a:avLst/>
            <a:gdLst/>
            <a:ahLst/>
            <a:cxnLst/>
            <a:rect l="l" t="t" r="r" b="b"/>
            <a:pathLst>
              <a:path w="6139180">
                <a:moveTo>
                  <a:pt x="0" y="0"/>
                </a:moveTo>
                <a:lnTo>
                  <a:pt x="6138926" y="0"/>
                </a:lnTo>
              </a:path>
            </a:pathLst>
          </a:custGeom>
          <a:ln w="28956">
            <a:solidFill>
              <a:srgbClr val="2DBA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5" dirty="0"/>
              <a:t>Toolkit </a:t>
            </a:r>
            <a:r>
              <a:rPr spc="-25" dirty="0"/>
              <a:t>met </a:t>
            </a:r>
            <a:r>
              <a:rPr spc="-50" dirty="0"/>
              <a:t>‘Anti-stigma </a:t>
            </a:r>
            <a:r>
              <a:rPr spc="-25" dirty="0"/>
              <a:t>activiteiten’ </a:t>
            </a:r>
            <a:r>
              <a:rPr spc="-45" dirty="0"/>
              <a:t>voor</a:t>
            </a:r>
            <a:r>
              <a:rPr spc="-155" dirty="0"/>
              <a:t> </a:t>
            </a:r>
            <a:r>
              <a:rPr spc="-55" dirty="0"/>
              <a:t>hulpverleners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7599045" cy="6858000"/>
            <a:chOff x="0" y="0"/>
            <a:chExt cx="7599045" cy="6858000"/>
          </a:xfrm>
        </p:grpSpPr>
        <p:sp>
          <p:nvSpPr>
            <p:cNvPr id="3" name="object 3"/>
            <p:cNvSpPr/>
            <p:nvPr/>
          </p:nvSpPr>
          <p:spPr>
            <a:xfrm>
              <a:off x="333756" y="1635251"/>
              <a:ext cx="7265034" cy="4197350"/>
            </a:xfrm>
            <a:custGeom>
              <a:avLst/>
              <a:gdLst/>
              <a:ahLst/>
              <a:cxnLst/>
              <a:rect l="l" t="t" r="r" b="b"/>
              <a:pathLst>
                <a:path w="7265034" h="4197350">
                  <a:moveTo>
                    <a:pt x="0" y="4197096"/>
                  </a:moveTo>
                  <a:lnTo>
                    <a:pt x="7264908" y="4197096"/>
                  </a:lnTo>
                  <a:lnTo>
                    <a:pt x="7264908" y="0"/>
                  </a:lnTo>
                  <a:lnTo>
                    <a:pt x="0" y="0"/>
                  </a:lnTo>
                  <a:lnTo>
                    <a:pt x="0" y="4197096"/>
                  </a:lnTo>
                  <a:close/>
                </a:path>
              </a:pathLst>
            </a:custGeom>
            <a:solidFill>
              <a:srgbClr val="2DBA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334010" cy="6858000"/>
            </a:xfrm>
            <a:custGeom>
              <a:avLst/>
              <a:gdLst/>
              <a:ahLst/>
              <a:cxnLst/>
              <a:rect l="l" t="t" r="r" b="b"/>
              <a:pathLst>
                <a:path w="334010" h="6858000">
                  <a:moveTo>
                    <a:pt x="333756" y="5832348"/>
                  </a:moveTo>
                  <a:lnTo>
                    <a:pt x="0" y="5832348"/>
                  </a:lnTo>
                  <a:lnTo>
                    <a:pt x="0" y="6858000"/>
                  </a:lnTo>
                  <a:lnTo>
                    <a:pt x="333756" y="6858000"/>
                  </a:lnTo>
                  <a:lnTo>
                    <a:pt x="333756" y="5832348"/>
                  </a:lnTo>
                  <a:close/>
                </a:path>
                <a:path w="334010" h="6858000">
                  <a:moveTo>
                    <a:pt x="333756" y="0"/>
                  </a:moveTo>
                  <a:lnTo>
                    <a:pt x="0" y="0"/>
                  </a:lnTo>
                  <a:lnTo>
                    <a:pt x="0" y="1635252"/>
                  </a:lnTo>
                  <a:lnTo>
                    <a:pt x="333756" y="1635252"/>
                  </a:lnTo>
                  <a:lnTo>
                    <a:pt x="333756" y="0"/>
                  </a:lnTo>
                  <a:close/>
                </a:path>
              </a:pathLst>
            </a:custGeom>
            <a:solidFill>
              <a:srgbClr val="F8C7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24003" y="670824"/>
              <a:ext cx="84696" cy="17626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24003" y="3814919"/>
              <a:ext cx="84696" cy="17568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24003" y="2959658"/>
              <a:ext cx="84696" cy="17626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24003" y="2674544"/>
              <a:ext cx="84696" cy="17626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24003" y="955938"/>
              <a:ext cx="84696" cy="17626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24003" y="4099367"/>
              <a:ext cx="84696" cy="17626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24003" y="1811199"/>
              <a:ext cx="84696" cy="175602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24003" y="4954627"/>
              <a:ext cx="84696" cy="17568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24003" y="6368174"/>
              <a:ext cx="84696" cy="176302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24003" y="101261"/>
              <a:ext cx="84696" cy="176352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24003" y="3244690"/>
              <a:ext cx="84696" cy="176352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24003" y="1240970"/>
              <a:ext cx="84696" cy="176352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24003" y="5798637"/>
              <a:ext cx="84696" cy="176269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24003" y="4384481"/>
              <a:ext cx="84696" cy="17626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24003" y="2095647"/>
              <a:ext cx="84696" cy="17626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24003" y="5239075"/>
              <a:ext cx="84696" cy="17626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24003" y="6653255"/>
              <a:ext cx="84696" cy="176302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24003" y="386376"/>
              <a:ext cx="84696" cy="17568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24003" y="3529804"/>
              <a:ext cx="84696" cy="176269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24003" y="1526084"/>
              <a:ext cx="84696" cy="17568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24003" y="4669513"/>
              <a:ext cx="84696" cy="176352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24003" y="6083751"/>
              <a:ext cx="84696" cy="175635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24003" y="2380678"/>
              <a:ext cx="84696" cy="176352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24003" y="5524190"/>
              <a:ext cx="84696" cy="17626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>
            <a:spLocks noGrp="1"/>
          </p:cNvSpPr>
          <p:nvPr>
            <p:ph type="title"/>
          </p:nvPr>
        </p:nvSpPr>
        <p:spPr>
          <a:xfrm>
            <a:off x="1153769" y="144017"/>
            <a:ext cx="1934210" cy="1196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615"/>
              </a:lnSpc>
              <a:spcBef>
                <a:spcPts val="100"/>
              </a:spcBef>
            </a:pPr>
            <a:r>
              <a:rPr b="0" spc="-630" dirty="0">
                <a:solidFill>
                  <a:srgbClr val="0D5A56"/>
                </a:solidFill>
                <a:latin typeface="Arial"/>
                <a:cs typeface="Arial"/>
              </a:rPr>
              <a:t>WAT</a:t>
            </a:r>
            <a:r>
              <a:rPr b="0" spc="-265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b="0" spc="-565" dirty="0">
                <a:solidFill>
                  <a:srgbClr val="0D5A56"/>
                </a:solidFill>
                <a:latin typeface="Arial"/>
                <a:cs typeface="Arial"/>
              </a:rPr>
              <a:t>IS</a:t>
            </a:r>
          </a:p>
          <a:p>
            <a:pPr marL="12700">
              <a:lnSpc>
                <a:spcPts val="4615"/>
              </a:lnSpc>
            </a:pPr>
            <a:r>
              <a:rPr spc="-55" dirty="0"/>
              <a:t>S</a:t>
            </a:r>
            <a:r>
              <a:rPr spc="-5" dirty="0"/>
              <a:t>TIGMA</a:t>
            </a:r>
          </a:p>
        </p:txBody>
      </p:sp>
      <p:grpSp>
        <p:nvGrpSpPr>
          <p:cNvPr id="30" name="object 30"/>
          <p:cNvGrpSpPr/>
          <p:nvPr/>
        </p:nvGrpSpPr>
        <p:grpSpPr>
          <a:xfrm>
            <a:off x="7797875" y="1765046"/>
            <a:ext cx="592455" cy="382270"/>
            <a:chOff x="7797875" y="1765046"/>
            <a:chExt cx="592455" cy="382270"/>
          </a:xfrm>
        </p:grpSpPr>
        <p:sp>
          <p:nvSpPr>
            <p:cNvPr id="31" name="object 31"/>
            <p:cNvSpPr/>
            <p:nvPr/>
          </p:nvSpPr>
          <p:spPr>
            <a:xfrm>
              <a:off x="7797864" y="1905380"/>
              <a:ext cx="466090" cy="242570"/>
            </a:xfrm>
            <a:custGeom>
              <a:avLst/>
              <a:gdLst/>
              <a:ahLst/>
              <a:cxnLst/>
              <a:rect l="l" t="t" r="r" b="b"/>
              <a:pathLst>
                <a:path w="466090" h="242569">
                  <a:moveTo>
                    <a:pt x="73888" y="218389"/>
                  </a:moveTo>
                  <a:lnTo>
                    <a:pt x="70332" y="214845"/>
                  </a:lnTo>
                  <a:lnTo>
                    <a:pt x="31623" y="214845"/>
                  </a:lnTo>
                  <a:lnTo>
                    <a:pt x="31623" y="137426"/>
                  </a:lnTo>
                  <a:lnTo>
                    <a:pt x="28397" y="134200"/>
                  </a:lnTo>
                  <a:lnTo>
                    <a:pt x="3556" y="134200"/>
                  </a:lnTo>
                  <a:lnTo>
                    <a:pt x="0" y="137426"/>
                  </a:lnTo>
                  <a:lnTo>
                    <a:pt x="0" y="238391"/>
                  </a:lnTo>
                  <a:lnTo>
                    <a:pt x="3556" y="241947"/>
                  </a:lnTo>
                  <a:lnTo>
                    <a:pt x="70332" y="241947"/>
                  </a:lnTo>
                  <a:lnTo>
                    <a:pt x="73888" y="238391"/>
                  </a:lnTo>
                  <a:lnTo>
                    <a:pt x="73888" y="218389"/>
                  </a:lnTo>
                  <a:close/>
                </a:path>
                <a:path w="466090" h="242569">
                  <a:moveTo>
                    <a:pt x="91313" y="3225"/>
                  </a:moveTo>
                  <a:lnTo>
                    <a:pt x="87757" y="0"/>
                  </a:lnTo>
                  <a:lnTo>
                    <a:pt x="3556" y="0"/>
                  </a:lnTo>
                  <a:lnTo>
                    <a:pt x="0" y="3225"/>
                  </a:lnTo>
                  <a:lnTo>
                    <a:pt x="0" y="22898"/>
                  </a:lnTo>
                  <a:lnTo>
                    <a:pt x="3556" y="26454"/>
                  </a:lnTo>
                  <a:lnTo>
                    <a:pt x="30010" y="26454"/>
                  </a:lnTo>
                  <a:lnTo>
                    <a:pt x="30010" y="101942"/>
                  </a:lnTo>
                  <a:lnTo>
                    <a:pt x="33553" y="105486"/>
                  </a:lnTo>
                  <a:lnTo>
                    <a:pt x="57759" y="105486"/>
                  </a:lnTo>
                  <a:lnTo>
                    <a:pt x="60985" y="101942"/>
                  </a:lnTo>
                  <a:lnTo>
                    <a:pt x="60985" y="26454"/>
                  </a:lnTo>
                  <a:lnTo>
                    <a:pt x="87757" y="26454"/>
                  </a:lnTo>
                  <a:lnTo>
                    <a:pt x="91313" y="22898"/>
                  </a:lnTo>
                  <a:lnTo>
                    <a:pt x="91313" y="3225"/>
                  </a:lnTo>
                  <a:close/>
                </a:path>
                <a:path w="466090" h="242569">
                  <a:moveTo>
                    <a:pt x="183248" y="237426"/>
                  </a:moveTo>
                  <a:lnTo>
                    <a:pt x="180670" y="230644"/>
                  </a:lnTo>
                  <a:lnTo>
                    <a:pt x="178244" y="223227"/>
                  </a:lnTo>
                  <a:lnTo>
                    <a:pt x="170014" y="198069"/>
                  </a:lnTo>
                  <a:lnTo>
                    <a:pt x="158610" y="163233"/>
                  </a:lnTo>
                  <a:lnTo>
                    <a:pt x="151638" y="141935"/>
                  </a:lnTo>
                  <a:lnTo>
                    <a:pt x="149694" y="136448"/>
                  </a:lnTo>
                  <a:lnTo>
                    <a:pt x="146151" y="134200"/>
                  </a:lnTo>
                  <a:lnTo>
                    <a:pt x="140017" y="134200"/>
                  </a:lnTo>
                  <a:lnTo>
                    <a:pt x="140017" y="198069"/>
                  </a:lnTo>
                  <a:lnTo>
                    <a:pt x="124218" y="198069"/>
                  </a:lnTo>
                  <a:lnTo>
                    <a:pt x="127762" y="183235"/>
                  </a:lnTo>
                  <a:lnTo>
                    <a:pt x="129692" y="175806"/>
                  </a:lnTo>
                  <a:lnTo>
                    <a:pt x="131953" y="163233"/>
                  </a:lnTo>
                  <a:lnTo>
                    <a:pt x="132283" y="163233"/>
                  </a:lnTo>
                  <a:lnTo>
                    <a:pt x="134861" y="175806"/>
                  </a:lnTo>
                  <a:lnTo>
                    <a:pt x="136791" y="183235"/>
                  </a:lnTo>
                  <a:lnTo>
                    <a:pt x="140017" y="198069"/>
                  </a:lnTo>
                  <a:lnTo>
                    <a:pt x="140017" y="134200"/>
                  </a:lnTo>
                  <a:lnTo>
                    <a:pt x="118084" y="134200"/>
                  </a:lnTo>
                  <a:lnTo>
                    <a:pt x="114858" y="136448"/>
                  </a:lnTo>
                  <a:lnTo>
                    <a:pt x="112928" y="141935"/>
                  </a:lnTo>
                  <a:lnTo>
                    <a:pt x="83566" y="230644"/>
                  </a:lnTo>
                  <a:lnTo>
                    <a:pt x="81305" y="237426"/>
                  </a:lnTo>
                  <a:lnTo>
                    <a:pt x="84531" y="241947"/>
                  </a:lnTo>
                  <a:lnTo>
                    <a:pt x="109372" y="241947"/>
                  </a:lnTo>
                  <a:lnTo>
                    <a:pt x="113245" y="239039"/>
                  </a:lnTo>
                  <a:lnTo>
                    <a:pt x="114528" y="233553"/>
                  </a:lnTo>
                  <a:lnTo>
                    <a:pt x="116801" y="223227"/>
                  </a:lnTo>
                  <a:lnTo>
                    <a:pt x="147447" y="223227"/>
                  </a:lnTo>
                  <a:lnTo>
                    <a:pt x="149694" y="233553"/>
                  </a:lnTo>
                  <a:lnTo>
                    <a:pt x="151320" y="239039"/>
                  </a:lnTo>
                  <a:lnTo>
                    <a:pt x="154863" y="241947"/>
                  </a:lnTo>
                  <a:lnTo>
                    <a:pt x="179705" y="241947"/>
                  </a:lnTo>
                  <a:lnTo>
                    <a:pt x="183248" y="237426"/>
                  </a:lnTo>
                  <a:close/>
                </a:path>
                <a:path w="466090" h="242569">
                  <a:moveTo>
                    <a:pt x="200025" y="3225"/>
                  </a:moveTo>
                  <a:lnTo>
                    <a:pt x="196799" y="0"/>
                  </a:lnTo>
                  <a:lnTo>
                    <a:pt x="172605" y="0"/>
                  </a:lnTo>
                  <a:lnTo>
                    <a:pt x="169062" y="3225"/>
                  </a:lnTo>
                  <a:lnTo>
                    <a:pt x="169062" y="40005"/>
                  </a:lnTo>
                  <a:lnTo>
                    <a:pt x="138404" y="40005"/>
                  </a:lnTo>
                  <a:lnTo>
                    <a:pt x="138404" y="3225"/>
                  </a:lnTo>
                  <a:lnTo>
                    <a:pt x="135178" y="0"/>
                  </a:lnTo>
                  <a:lnTo>
                    <a:pt x="110667" y="0"/>
                  </a:lnTo>
                  <a:lnTo>
                    <a:pt x="107442" y="3225"/>
                  </a:lnTo>
                  <a:lnTo>
                    <a:pt x="107442" y="101942"/>
                  </a:lnTo>
                  <a:lnTo>
                    <a:pt x="110667" y="105486"/>
                  </a:lnTo>
                  <a:lnTo>
                    <a:pt x="135178" y="105486"/>
                  </a:lnTo>
                  <a:lnTo>
                    <a:pt x="138404" y="101942"/>
                  </a:lnTo>
                  <a:lnTo>
                    <a:pt x="138404" y="66459"/>
                  </a:lnTo>
                  <a:lnTo>
                    <a:pt x="169062" y="66459"/>
                  </a:lnTo>
                  <a:lnTo>
                    <a:pt x="169062" y="101942"/>
                  </a:lnTo>
                  <a:lnTo>
                    <a:pt x="172605" y="105486"/>
                  </a:lnTo>
                  <a:lnTo>
                    <a:pt x="196799" y="105486"/>
                  </a:lnTo>
                  <a:lnTo>
                    <a:pt x="200025" y="101942"/>
                  </a:lnTo>
                  <a:lnTo>
                    <a:pt x="200025" y="66459"/>
                  </a:lnTo>
                  <a:lnTo>
                    <a:pt x="200025" y="40005"/>
                  </a:lnTo>
                  <a:lnTo>
                    <a:pt x="200025" y="3225"/>
                  </a:lnTo>
                  <a:close/>
                </a:path>
                <a:path w="466090" h="242569">
                  <a:moveTo>
                    <a:pt x="282295" y="209042"/>
                  </a:moveTo>
                  <a:lnTo>
                    <a:pt x="265849" y="185483"/>
                  </a:lnTo>
                  <a:lnTo>
                    <a:pt x="271170" y="181051"/>
                  </a:lnTo>
                  <a:lnTo>
                    <a:pt x="274993" y="175361"/>
                  </a:lnTo>
                  <a:lnTo>
                    <a:pt x="275424" y="174193"/>
                  </a:lnTo>
                  <a:lnTo>
                    <a:pt x="277317" y="169024"/>
                  </a:lnTo>
                  <a:lnTo>
                    <a:pt x="278104" y="162585"/>
                  </a:lnTo>
                  <a:lnTo>
                    <a:pt x="277431" y="159677"/>
                  </a:lnTo>
                  <a:lnTo>
                    <a:pt x="275221" y="150114"/>
                  </a:lnTo>
                  <a:lnTo>
                    <a:pt x="267169" y="141249"/>
                  </a:lnTo>
                  <a:lnTo>
                    <a:pt x="254825" y="135953"/>
                  </a:lnTo>
                  <a:lnTo>
                    <a:pt x="250685" y="135496"/>
                  </a:lnTo>
                  <a:lnTo>
                    <a:pt x="250685" y="203873"/>
                  </a:lnTo>
                  <a:lnTo>
                    <a:pt x="250685" y="211937"/>
                  </a:lnTo>
                  <a:lnTo>
                    <a:pt x="247459" y="216458"/>
                  </a:lnTo>
                  <a:lnTo>
                    <a:pt x="230035" y="216458"/>
                  </a:lnTo>
                  <a:lnTo>
                    <a:pt x="230035" y="199351"/>
                  </a:lnTo>
                  <a:lnTo>
                    <a:pt x="247777" y="199351"/>
                  </a:lnTo>
                  <a:lnTo>
                    <a:pt x="250685" y="203873"/>
                  </a:lnTo>
                  <a:lnTo>
                    <a:pt x="250685" y="135496"/>
                  </a:lnTo>
                  <a:lnTo>
                    <a:pt x="246494" y="135039"/>
                  </a:lnTo>
                  <a:lnTo>
                    <a:pt x="246494" y="163233"/>
                  </a:lnTo>
                  <a:lnTo>
                    <a:pt x="246494" y="169684"/>
                  </a:lnTo>
                  <a:lnTo>
                    <a:pt x="244551" y="174193"/>
                  </a:lnTo>
                  <a:lnTo>
                    <a:pt x="230035" y="174193"/>
                  </a:lnTo>
                  <a:lnTo>
                    <a:pt x="230035" y="159677"/>
                  </a:lnTo>
                  <a:lnTo>
                    <a:pt x="244551" y="159677"/>
                  </a:lnTo>
                  <a:lnTo>
                    <a:pt x="246494" y="163233"/>
                  </a:lnTo>
                  <a:lnTo>
                    <a:pt x="246494" y="135039"/>
                  </a:lnTo>
                  <a:lnTo>
                    <a:pt x="239064" y="134200"/>
                  </a:lnTo>
                  <a:lnTo>
                    <a:pt x="201637" y="134200"/>
                  </a:lnTo>
                  <a:lnTo>
                    <a:pt x="198424" y="137426"/>
                  </a:lnTo>
                  <a:lnTo>
                    <a:pt x="198424" y="238391"/>
                  </a:lnTo>
                  <a:lnTo>
                    <a:pt x="201637" y="241947"/>
                  </a:lnTo>
                  <a:lnTo>
                    <a:pt x="238417" y="241947"/>
                  </a:lnTo>
                  <a:lnTo>
                    <a:pt x="254800" y="240334"/>
                  </a:lnTo>
                  <a:lnTo>
                    <a:pt x="268833" y="234924"/>
                  </a:lnTo>
                  <a:lnTo>
                    <a:pt x="278612" y="224790"/>
                  </a:lnTo>
                  <a:lnTo>
                    <a:pt x="280568" y="216458"/>
                  </a:lnTo>
                  <a:lnTo>
                    <a:pt x="282295" y="209042"/>
                  </a:lnTo>
                  <a:close/>
                </a:path>
                <a:path w="466090" h="242569">
                  <a:moveTo>
                    <a:pt x="293916" y="82257"/>
                  </a:moveTo>
                  <a:lnTo>
                    <a:pt x="290690" y="79032"/>
                  </a:lnTo>
                  <a:lnTo>
                    <a:pt x="254558" y="79032"/>
                  </a:lnTo>
                  <a:lnTo>
                    <a:pt x="254558" y="65481"/>
                  </a:lnTo>
                  <a:lnTo>
                    <a:pt x="281012" y="65481"/>
                  </a:lnTo>
                  <a:lnTo>
                    <a:pt x="284238" y="62255"/>
                  </a:lnTo>
                  <a:lnTo>
                    <a:pt x="284238" y="42583"/>
                  </a:lnTo>
                  <a:lnTo>
                    <a:pt x="281012" y="39039"/>
                  </a:lnTo>
                  <a:lnTo>
                    <a:pt x="254558" y="39039"/>
                  </a:lnTo>
                  <a:lnTo>
                    <a:pt x="254558" y="26454"/>
                  </a:lnTo>
                  <a:lnTo>
                    <a:pt x="288747" y="26454"/>
                  </a:lnTo>
                  <a:lnTo>
                    <a:pt x="291973" y="22898"/>
                  </a:lnTo>
                  <a:lnTo>
                    <a:pt x="291973" y="3225"/>
                  </a:lnTo>
                  <a:lnTo>
                    <a:pt x="288747" y="0"/>
                  </a:lnTo>
                  <a:lnTo>
                    <a:pt x="227126" y="0"/>
                  </a:lnTo>
                  <a:lnTo>
                    <a:pt x="223583" y="3225"/>
                  </a:lnTo>
                  <a:lnTo>
                    <a:pt x="223583" y="101942"/>
                  </a:lnTo>
                  <a:lnTo>
                    <a:pt x="227126" y="105486"/>
                  </a:lnTo>
                  <a:lnTo>
                    <a:pt x="290690" y="105486"/>
                  </a:lnTo>
                  <a:lnTo>
                    <a:pt x="293916" y="101942"/>
                  </a:lnTo>
                  <a:lnTo>
                    <a:pt x="293916" y="82257"/>
                  </a:lnTo>
                  <a:close/>
                </a:path>
                <a:path w="466090" h="242569">
                  <a:moveTo>
                    <a:pt x="372948" y="218389"/>
                  </a:moveTo>
                  <a:lnTo>
                    <a:pt x="369404" y="214845"/>
                  </a:lnTo>
                  <a:lnTo>
                    <a:pt x="332625" y="214845"/>
                  </a:lnTo>
                  <a:lnTo>
                    <a:pt x="332625" y="200977"/>
                  </a:lnTo>
                  <a:lnTo>
                    <a:pt x="359397" y="200977"/>
                  </a:lnTo>
                  <a:lnTo>
                    <a:pt x="362953" y="197751"/>
                  </a:lnTo>
                  <a:lnTo>
                    <a:pt x="362953" y="177419"/>
                  </a:lnTo>
                  <a:lnTo>
                    <a:pt x="359397" y="174193"/>
                  </a:lnTo>
                  <a:lnTo>
                    <a:pt x="332625" y="174193"/>
                  </a:lnTo>
                  <a:lnTo>
                    <a:pt x="332625" y="160972"/>
                  </a:lnTo>
                  <a:lnTo>
                    <a:pt x="367474" y="160972"/>
                  </a:lnTo>
                  <a:lnTo>
                    <a:pt x="371017" y="157746"/>
                  </a:lnTo>
                  <a:lnTo>
                    <a:pt x="371017" y="137426"/>
                  </a:lnTo>
                  <a:lnTo>
                    <a:pt x="367474" y="134200"/>
                  </a:lnTo>
                  <a:lnTo>
                    <a:pt x="304558" y="134200"/>
                  </a:lnTo>
                  <a:lnTo>
                    <a:pt x="301015" y="137426"/>
                  </a:lnTo>
                  <a:lnTo>
                    <a:pt x="301015" y="238391"/>
                  </a:lnTo>
                  <a:lnTo>
                    <a:pt x="304558" y="241947"/>
                  </a:lnTo>
                  <a:lnTo>
                    <a:pt x="369404" y="241947"/>
                  </a:lnTo>
                  <a:lnTo>
                    <a:pt x="372948" y="238391"/>
                  </a:lnTo>
                  <a:lnTo>
                    <a:pt x="372948" y="218389"/>
                  </a:lnTo>
                  <a:close/>
                </a:path>
                <a:path w="466090" h="242569">
                  <a:moveTo>
                    <a:pt x="465543" y="218389"/>
                  </a:moveTo>
                  <a:lnTo>
                    <a:pt x="462318" y="214845"/>
                  </a:lnTo>
                  <a:lnTo>
                    <a:pt x="423595" y="214845"/>
                  </a:lnTo>
                  <a:lnTo>
                    <a:pt x="423595" y="137426"/>
                  </a:lnTo>
                  <a:lnTo>
                    <a:pt x="420382" y="134200"/>
                  </a:lnTo>
                  <a:lnTo>
                    <a:pt x="395211" y="134200"/>
                  </a:lnTo>
                  <a:lnTo>
                    <a:pt x="391985" y="137426"/>
                  </a:lnTo>
                  <a:lnTo>
                    <a:pt x="391985" y="238391"/>
                  </a:lnTo>
                  <a:lnTo>
                    <a:pt x="395211" y="241947"/>
                  </a:lnTo>
                  <a:lnTo>
                    <a:pt x="462318" y="241947"/>
                  </a:lnTo>
                  <a:lnTo>
                    <a:pt x="465543" y="238391"/>
                  </a:lnTo>
                  <a:lnTo>
                    <a:pt x="465543" y="218389"/>
                  </a:lnTo>
                  <a:close/>
                </a:path>
              </a:pathLst>
            </a:custGeom>
            <a:solidFill>
              <a:srgbClr val="55C8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7797875" y="1765046"/>
              <a:ext cx="592455" cy="111125"/>
            </a:xfrm>
            <a:custGeom>
              <a:avLst/>
              <a:gdLst/>
              <a:ahLst/>
              <a:cxnLst/>
              <a:rect l="l" t="t" r="r" b="b"/>
              <a:pathLst>
                <a:path w="592454" h="111125">
                  <a:moveTo>
                    <a:pt x="40648" y="1938"/>
                  </a:moveTo>
                  <a:lnTo>
                    <a:pt x="3548" y="1938"/>
                  </a:lnTo>
                  <a:lnTo>
                    <a:pt x="0" y="5162"/>
                  </a:lnTo>
                  <a:lnTo>
                    <a:pt x="0" y="105810"/>
                  </a:lnTo>
                  <a:lnTo>
                    <a:pt x="3548" y="109357"/>
                  </a:lnTo>
                  <a:lnTo>
                    <a:pt x="40004" y="109357"/>
                  </a:lnTo>
                  <a:lnTo>
                    <a:pt x="56388" y="107759"/>
                  </a:lnTo>
                  <a:lnTo>
                    <a:pt x="70413" y="102381"/>
                  </a:lnTo>
                  <a:lnTo>
                    <a:pt x="80203" y="92347"/>
                  </a:lnTo>
                  <a:lnTo>
                    <a:pt x="82205" y="83875"/>
                  </a:lnTo>
                  <a:lnTo>
                    <a:pt x="31617" y="83875"/>
                  </a:lnTo>
                  <a:lnTo>
                    <a:pt x="31617" y="66776"/>
                  </a:lnTo>
                  <a:lnTo>
                    <a:pt x="81755" y="66776"/>
                  </a:lnTo>
                  <a:lnTo>
                    <a:pt x="80373" y="63309"/>
                  </a:lnTo>
                  <a:lnTo>
                    <a:pt x="75306" y="57361"/>
                  </a:lnTo>
                  <a:lnTo>
                    <a:pt x="67426" y="53227"/>
                  </a:lnTo>
                  <a:lnTo>
                    <a:pt x="67426" y="52905"/>
                  </a:lnTo>
                  <a:lnTo>
                    <a:pt x="72694" y="48514"/>
                  </a:lnTo>
                  <a:lnTo>
                    <a:pt x="76420" y="42945"/>
                  </a:lnTo>
                  <a:lnTo>
                    <a:pt x="76892" y="41613"/>
                  </a:lnTo>
                  <a:lnTo>
                    <a:pt x="31617" y="41613"/>
                  </a:lnTo>
                  <a:lnTo>
                    <a:pt x="31617" y="27097"/>
                  </a:lnTo>
                  <a:lnTo>
                    <a:pt x="78632" y="27097"/>
                  </a:lnTo>
                  <a:lnTo>
                    <a:pt x="76536" y="17860"/>
                  </a:lnTo>
                  <a:lnTo>
                    <a:pt x="68597" y="8994"/>
                  </a:lnTo>
                  <a:lnTo>
                    <a:pt x="56362" y="3697"/>
                  </a:lnTo>
                  <a:lnTo>
                    <a:pt x="40648" y="1938"/>
                  </a:lnTo>
                  <a:close/>
                </a:path>
                <a:path w="592454" h="111125">
                  <a:moveTo>
                    <a:pt x="81755" y="66776"/>
                  </a:moveTo>
                  <a:lnTo>
                    <a:pt x="49362" y="66776"/>
                  </a:lnTo>
                  <a:lnTo>
                    <a:pt x="52264" y="71294"/>
                  </a:lnTo>
                  <a:lnTo>
                    <a:pt x="52264" y="79358"/>
                  </a:lnTo>
                  <a:lnTo>
                    <a:pt x="49040" y="83875"/>
                  </a:lnTo>
                  <a:lnTo>
                    <a:pt x="82205" y="83875"/>
                  </a:lnTo>
                  <a:lnTo>
                    <a:pt x="83882" y="76779"/>
                  </a:lnTo>
                  <a:lnTo>
                    <a:pt x="83081" y="70104"/>
                  </a:lnTo>
                  <a:lnTo>
                    <a:pt x="81755" y="66776"/>
                  </a:lnTo>
                  <a:close/>
                </a:path>
                <a:path w="592454" h="111125">
                  <a:moveTo>
                    <a:pt x="78632" y="27097"/>
                  </a:moveTo>
                  <a:lnTo>
                    <a:pt x="46134" y="27097"/>
                  </a:lnTo>
                  <a:lnTo>
                    <a:pt x="48068" y="30648"/>
                  </a:lnTo>
                  <a:lnTo>
                    <a:pt x="48068" y="37422"/>
                  </a:lnTo>
                  <a:lnTo>
                    <a:pt x="46134" y="41613"/>
                  </a:lnTo>
                  <a:lnTo>
                    <a:pt x="76892" y="41613"/>
                  </a:lnTo>
                  <a:lnTo>
                    <a:pt x="78633" y="36711"/>
                  </a:lnTo>
                  <a:lnTo>
                    <a:pt x="79364" y="30325"/>
                  </a:lnTo>
                  <a:lnTo>
                    <a:pt x="78632" y="27097"/>
                  </a:lnTo>
                  <a:close/>
                </a:path>
                <a:path w="592454" h="111125">
                  <a:moveTo>
                    <a:pt x="160987" y="1938"/>
                  </a:moveTo>
                  <a:lnTo>
                    <a:pt x="98400" y="1938"/>
                  </a:lnTo>
                  <a:lnTo>
                    <a:pt x="94849" y="5162"/>
                  </a:lnTo>
                  <a:lnTo>
                    <a:pt x="94849" y="105810"/>
                  </a:lnTo>
                  <a:lnTo>
                    <a:pt x="98400" y="109357"/>
                  </a:lnTo>
                  <a:lnTo>
                    <a:pt x="162922" y="109357"/>
                  </a:lnTo>
                  <a:lnTo>
                    <a:pt x="166473" y="105810"/>
                  </a:lnTo>
                  <a:lnTo>
                    <a:pt x="166473" y="85810"/>
                  </a:lnTo>
                  <a:lnTo>
                    <a:pt x="162922" y="82259"/>
                  </a:lnTo>
                  <a:lnTo>
                    <a:pt x="126467" y="82259"/>
                  </a:lnTo>
                  <a:lnTo>
                    <a:pt x="126467" y="68710"/>
                  </a:lnTo>
                  <a:lnTo>
                    <a:pt x="153245" y="68710"/>
                  </a:lnTo>
                  <a:lnTo>
                    <a:pt x="156792" y="65164"/>
                  </a:lnTo>
                  <a:lnTo>
                    <a:pt x="156792" y="45163"/>
                  </a:lnTo>
                  <a:lnTo>
                    <a:pt x="153245" y="41613"/>
                  </a:lnTo>
                  <a:lnTo>
                    <a:pt x="126467" y="41613"/>
                  </a:lnTo>
                  <a:lnTo>
                    <a:pt x="126467" y="28709"/>
                  </a:lnTo>
                  <a:lnTo>
                    <a:pt x="160987" y="28709"/>
                  </a:lnTo>
                  <a:lnTo>
                    <a:pt x="164538" y="25163"/>
                  </a:lnTo>
                  <a:lnTo>
                    <a:pt x="164538" y="5162"/>
                  </a:lnTo>
                  <a:lnTo>
                    <a:pt x="160987" y="1938"/>
                  </a:lnTo>
                  <a:close/>
                </a:path>
                <a:path w="592454" h="111125">
                  <a:moveTo>
                    <a:pt x="318425" y="0"/>
                  </a:moveTo>
                  <a:lnTo>
                    <a:pt x="295313" y="4259"/>
                  </a:lnTo>
                  <a:lnTo>
                    <a:pt x="277494" y="15928"/>
                  </a:lnTo>
                  <a:lnTo>
                    <a:pt x="266026" y="33343"/>
                  </a:lnTo>
                  <a:lnTo>
                    <a:pt x="261968" y="54839"/>
                  </a:lnTo>
                  <a:lnTo>
                    <a:pt x="266026" y="76948"/>
                  </a:lnTo>
                  <a:lnTo>
                    <a:pt x="277494" y="94762"/>
                  </a:lnTo>
                  <a:lnTo>
                    <a:pt x="295313" y="106648"/>
                  </a:lnTo>
                  <a:lnTo>
                    <a:pt x="318425" y="110973"/>
                  </a:lnTo>
                  <a:lnTo>
                    <a:pt x="341725" y="106648"/>
                  </a:lnTo>
                  <a:lnTo>
                    <a:pt x="359641" y="94762"/>
                  </a:lnTo>
                  <a:lnTo>
                    <a:pt x="367716" y="82259"/>
                  </a:lnTo>
                  <a:lnTo>
                    <a:pt x="318425" y="82259"/>
                  </a:lnTo>
                  <a:lnTo>
                    <a:pt x="308707" y="80198"/>
                  </a:lnTo>
                  <a:lnTo>
                    <a:pt x="301166" y="74478"/>
                  </a:lnTo>
                  <a:lnTo>
                    <a:pt x="296287" y="65793"/>
                  </a:lnTo>
                  <a:lnTo>
                    <a:pt x="294554" y="54839"/>
                  </a:lnTo>
                  <a:lnTo>
                    <a:pt x="296287" y="44497"/>
                  </a:lnTo>
                  <a:lnTo>
                    <a:pt x="301166" y="36210"/>
                  </a:lnTo>
                  <a:lnTo>
                    <a:pt x="308707" y="30705"/>
                  </a:lnTo>
                  <a:lnTo>
                    <a:pt x="318425" y="28709"/>
                  </a:lnTo>
                  <a:lnTo>
                    <a:pt x="368085" y="28709"/>
                  </a:lnTo>
                  <a:lnTo>
                    <a:pt x="359641" y="15928"/>
                  </a:lnTo>
                  <a:lnTo>
                    <a:pt x="341725" y="4259"/>
                  </a:lnTo>
                  <a:lnTo>
                    <a:pt x="318425" y="0"/>
                  </a:lnTo>
                  <a:close/>
                </a:path>
                <a:path w="592454" h="111125">
                  <a:moveTo>
                    <a:pt x="198413" y="1938"/>
                  </a:moveTo>
                  <a:lnTo>
                    <a:pt x="170664" y="1938"/>
                  </a:lnTo>
                  <a:lnTo>
                    <a:pt x="167762" y="6774"/>
                  </a:lnTo>
                  <a:lnTo>
                    <a:pt x="171636" y="13548"/>
                  </a:lnTo>
                  <a:lnTo>
                    <a:pt x="200339" y="65793"/>
                  </a:lnTo>
                  <a:lnTo>
                    <a:pt x="200348" y="105810"/>
                  </a:lnTo>
                  <a:lnTo>
                    <a:pt x="203572" y="109357"/>
                  </a:lnTo>
                  <a:lnTo>
                    <a:pt x="228415" y="109357"/>
                  </a:lnTo>
                  <a:lnTo>
                    <a:pt x="231966" y="105810"/>
                  </a:lnTo>
                  <a:lnTo>
                    <a:pt x="231975" y="65793"/>
                  </a:lnTo>
                  <a:lnTo>
                    <a:pt x="245614" y="40968"/>
                  </a:lnTo>
                  <a:lnTo>
                    <a:pt x="216155" y="40968"/>
                  </a:lnTo>
                  <a:lnTo>
                    <a:pt x="213576" y="31292"/>
                  </a:lnTo>
                  <a:lnTo>
                    <a:pt x="210025" y="23228"/>
                  </a:lnTo>
                  <a:lnTo>
                    <a:pt x="204217" y="9035"/>
                  </a:lnTo>
                  <a:lnTo>
                    <a:pt x="201960" y="4195"/>
                  </a:lnTo>
                  <a:lnTo>
                    <a:pt x="198413" y="1938"/>
                  </a:lnTo>
                  <a:close/>
                </a:path>
                <a:path w="592454" h="111125">
                  <a:moveTo>
                    <a:pt x="368085" y="28709"/>
                  </a:moveTo>
                  <a:lnTo>
                    <a:pt x="318425" y="28709"/>
                  </a:lnTo>
                  <a:lnTo>
                    <a:pt x="328331" y="30705"/>
                  </a:lnTo>
                  <a:lnTo>
                    <a:pt x="335969" y="36210"/>
                  </a:lnTo>
                  <a:lnTo>
                    <a:pt x="340884" y="44497"/>
                  </a:lnTo>
                  <a:lnTo>
                    <a:pt x="342624" y="54839"/>
                  </a:lnTo>
                  <a:lnTo>
                    <a:pt x="340875" y="65809"/>
                  </a:lnTo>
                  <a:lnTo>
                    <a:pt x="335969" y="74478"/>
                  </a:lnTo>
                  <a:lnTo>
                    <a:pt x="328331" y="80198"/>
                  </a:lnTo>
                  <a:lnTo>
                    <a:pt x="318425" y="82259"/>
                  </a:lnTo>
                  <a:lnTo>
                    <a:pt x="367716" y="82259"/>
                  </a:lnTo>
                  <a:lnTo>
                    <a:pt x="371146" y="76948"/>
                  </a:lnTo>
                  <a:lnTo>
                    <a:pt x="375209" y="54839"/>
                  </a:lnTo>
                  <a:lnTo>
                    <a:pt x="371146" y="33343"/>
                  </a:lnTo>
                  <a:lnTo>
                    <a:pt x="368085" y="28709"/>
                  </a:lnTo>
                  <a:close/>
                </a:path>
                <a:path w="592454" h="111125">
                  <a:moveTo>
                    <a:pt x="261323" y="1938"/>
                  </a:moveTo>
                  <a:lnTo>
                    <a:pt x="233578" y="1938"/>
                  </a:lnTo>
                  <a:lnTo>
                    <a:pt x="230350" y="4195"/>
                  </a:lnTo>
                  <a:lnTo>
                    <a:pt x="228093" y="9035"/>
                  </a:lnTo>
                  <a:lnTo>
                    <a:pt x="222285" y="23228"/>
                  </a:lnTo>
                  <a:lnTo>
                    <a:pt x="218738" y="31292"/>
                  </a:lnTo>
                  <a:lnTo>
                    <a:pt x="216155" y="40968"/>
                  </a:lnTo>
                  <a:lnTo>
                    <a:pt x="245614" y="40968"/>
                  </a:lnTo>
                  <a:lnTo>
                    <a:pt x="260678" y="13548"/>
                  </a:lnTo>
                  <a:lnTo>
                    <a:pt x="264547" y="6774"/>
                  </a:lnTo>
                  <a:lnTo>
                    <a:pt x="261323" y="1938"/>
                  </a:lnTo>
                  <a:close/>
                </a:path>
                <a:path w="592454" h="111125">
                  <a:moveTo>
                    <a:pt x="416827" y="1938"/>
                  </a:moveTo>
                  <a:lnTo>
                    <a:pt x="390694" y="1938"/>
                  </a:lnTo>
                  <a:lnTo>
                    <a:pt x="387143" y="5162"/>
                  </a:lnTo>
                  <a:lnTo>
                    <a:pt x="387143" y="105810"/>
                  </a:lnTo>
                  <a:lnTo>
                    <a:pt x="390694" y="109357"/>
                  </a:lnTo>
                  <a:lnTo>
                    <a:pt x="415537" y="109357"/>
                  </a:lnTo>
                  <a:lnTo>
                    <a:pt x="418761" y="105810"/>
                  </a:lnTo>
                  <a:lnTo>
                    <a:pt x="418695" y="60647"/>
                  </a:lnTo>
                  <a:lnTo>
                    <a:pt x="417472" y="48710"/>
                  </a:lnTo>
                  <a:lnTo>
                    <a:pt x="443852" y="48710"/>
                  </a:lnTo>
                  <a:lnTo>
                    <a:pt x="440694" y="42907"/>
                  </a:lnTo>
                  <a:lnTo>
                    <a:pt x="422940" y="8386"/>
                  </a:lnTo>
                  <a:lnTo>
                    <a:pt x="420373" y="3872"/>
                  </a:lnTo>
                  <a:lnTo>
                    <a:pt x="416827" y="1938"/>
                  </a:lnTo>
                  <a:close/>
                </a:path>
                <a:path w="592454" h="111125">
                  <a:moveTo>
                    <a:pt x="443852" y="48710"/>
                  </a:moveTo>
                  <a:lnTo>
                    <a:pt x="417794" y="48710"/>
                  </a:lnTo>
                  <a:lnTo>
                    <a:pt x="422295" y="60647"/>
                  </a:lnTo>
                  <a:lnTo>
                    <a:pt x="426809" y="68388"/>
                  </a:lnTo>
                  <a:lnTo>
                    <a:pt x="444563" y="102582"/>
                  </a:lnTo>
                  <a:lnTo>
                    <a:pt x="447143" y="107422"/>
                  </a:lnTo>
                  <a:lnTo>
                    <a:pt x="450711" y="109357"/>
                  </a:lnTo>
                  <a:lnTo>
                    <a:pt x="476848" y="109357"/>
                  </a:lnTo>
                  <a:lnTo>
                    <a:pt x="480373" y="105810"/>
                  </a:lnTo>
                  <a:lnTo>
                    <a:pt x="480373" y="62581"/>
                  </a:lnTo>
                  <a:lnTo>
                    <a:pt x="449722" y="62581"/>
                  </a:lnTo>
                  <a:lnTo>
                    <a:pt x="444907" y="50648"/>
                  </a:lnTo>
                  <a:lnTo>
                    <a:pt x="443852" y="48710"/>
                  </a:lnTo>
                  <a:close/>
                </a:path>
                <a:path w="592454" h="111125">
                  <a:moveTo>
                    <a:pt x="476848" y="1938"/>
                  </a:moveTo>
                  <a:lnTo>
                    <a:pt x="452000" y="1938"/>
                  </a:lnTo>
                  <a:lnTo>
                    <a:pt x="448776" y="5162"/>
                  </a:lnTo>
                  <a:lnTo>
                    <a:pt x="448842" y="50648"/>
                  </a:lnTo>
                  <a:lnTo>
                    <a:pt x="450066" y="62581"/>
                  </a:lnTo>
                  <a:lnTo>
                    <a:pt x="480373" y="62581"/>
                  </a:lnTo>
                  <a:lnTo>
                    <a:pt x="480373" y="5162"/>
                  </a:lnTo>
                  <a:lnTo>
                    <a:pt x="476848" y="1938"/>
                  </a:lnTo>
                  <a:close/>
                </a:path>
                <a:path w="592454" h="111125">
                  <a:moveTo>
                    <a:pt x="535872" y="1938"/>
                  </a:moveTo>
                  <a:lnTo>
                    <a:pt x="500062" y="1938"/>
                  </a:lnTo>
                  <a:lnTo>
                    <a:pt x="496838" y="5162"/>
                  </a:lnTo>
                  <a:lnTo>
                    <a:pt x="496838" y="105810"/>
                  </a:lnTo>
                  <a:lnTo>
                    <a:pt x="500062" y="109357"/>
                  </a:lnTo>
                  <a:lnTo>
                    <a:pt x="535872" y="109357"/>
                  </a:lnTo>
                  <a:lnTo>
                    <a:pt x="559207" y="105652"/>
                  </a:lnTo>
                  <a:lnTo>
                    <a:pt x="576888" y="94961"/>
                  </a:lnTo>
                  <a:lnTo>
                    <a:pt x="585243" y="82259"/>
                  </a:lnTo>
                  <a:lnTo>
                    <a:pt x="528134" y="82259"/>
                  </a:lnTo>
                  <a:lnTo>
                    <a:pt x="528134" y="28709"/>
                  </a:lnTo>
                  <a:lnTo>
                    <a:pt x="585428" y="28709"/>
                  </a:lnTo>
                  <a:lnTo>
                    <a:pt x="576888" y="15969"/>
                  </a:lnTo>
                  <a:lnTo>
                    <a:pt x="559207" y="5536"/>
                  </a:lnTo>
                  <a:lnTo>
                    <a:pt x="535872" y="1938"/>
                  </a:lnTo>
                  <a:close/>
                </a:path>
                <a:path w="592454" h="111125">
                  <a:moveTo>
                    <a:pt x="585428" y="28709"/>
                  </a:moveTo>
                  <a:lnTo>
                    <a:pt x="534926" y="28709"/>
                  </a:lnTo>
                  <a:lnTo>
                    <a:pt x="545138" y="30348"/>
                  </a:lnTo>
                  <a:lnTo>
                    <a:pt x="552852" y="35283"/>
                  </a:lnTo>
                  <a:lnTo>
                    <a:pt x="557729" y="43544"/>
                  </a:lnTo>
                  <a:lnTo>
                    <a:pt x="559430" y="55162"/>
                  </a:lnTo>
                  <a:lnTo>
                    <a:pt x="557777" y="67017"/>
                  </a:lnTo>
                  <a:lnTo>
                    <a:pt x="552981" y="75485"/>
                  </a:lnTo>
                  <a:lnTo>
                    <a:pt x="545284" y="80566"/>
                  </a:lnTo>
                  <a:lnTo>
                    <a:pt x="534926" y="82259"/>
                  </a:lnTo>
                  <a:lnTo>
                    <a:pt x="585243" y="82259"/>
                  </a:lnTo>
                  <a:lnTo>
                    <a:pt x="588097" y="77919"/>
                  </a:lnTo>
                  <a:lnTo>
                    <a:pt x="592015" y="55162"/>
                  </a:lnTo>
                  <a:lnTo>
                    <a:pt x="588097" y="32692"/>
                  </a:lnTo>
                  <a:lnTo>
                    <a:pt x="585428" y="28709"/>
                  </a:lnTo>
                  <a:close/>
                </a:path>
              </a:pathLst>
            </a:custGeom>
            <a:solidFill>
              <a:srgbClr val="1F61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7797875" y="1645669"/>
            <a:ext cx="593725" cy="26670"/>
          </a:xfrm>
          <a:custGeom>
            <a:avLst/>
            <a:gdLst/>
            <a:ahLst/>
            <a:cxnLst/>
            <a:rect l="l" t="t" r="r" b="b"/>
            <a:pathLst>
              <a:path w="593725" h="26669">
                <a:moveTo>
                  <a:pt x="589737" y="0"/>
                </a:moveTo>
                <a:lnTo>
                  <a:pt x="3548" y="0"/>
                </a:lnTo>
                <a:lnTo>
                  <a:pt x="0" y="3266"/>
                </a:lnTo>
                <a:lnTo>
                  <a:pt x="0" y="22910"/>
                </a:lnTo>
                <a:lnTo>
                  <a:pt x="3548" y="26134"/>
                </a:lnTo>
                <a:lnTo>
                  <a:pt x="589737" y="26134"/>
                </a:lnTo>
                <a:lnTo>
                  <a:pt x="593305" y="22910"/>
                </a:lnTo>
                <a:lnTo>
                  <a:pt x="593305" y="3266"/>
                </a:lnTo>
                <a:close/>
              </a:path>
            </a:pathLst>
          </a:custGeom>
          <a:solidFill>
            <a:srgbClr val="1F61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799041" y="5859626"/>
            <a:ext cx="1019331" cy="721255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1153769" y="1813941"/>
            <a:ext cx="6116320" cy="37141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5260" marR="153035" indent="-163195">
              <a:lnSpc>
                <a:spcPct val="100000"/>
              </a:lnSpc>
              <a:spcBef>
                <a:spcPts val="95"/>
              </a:spcBef>
              <a:buClr>
                <a:srgbClr val="FFFFFF"/>
              </a:buClr>
              <a:buSzPct val="95454"/>
              <a:buChar char="•"/>
              <a:tabLst>
                <a:tab pos="175895" algn="l"/>
              </a:tabLst>
            </a:pPr>
            <a:r>
              <a:rPr sz="2200" spc="-225" dirty="0">
                <a:solidFill>
                  <a:srgbClr val="0D5A56"/>
                </a:solidFill>
                <a:latin typeface="Arial"/>
                <a:cs typeface="Arial"/>
              </a:rPr>
              <a:t>Een </a:t>
            </a:r>
            <a:r>
              <a:rPr sz="2200" spc="-125" dirty="0">
                <a:solidFill>
                  <a:srgbClr val="0D5A56"/>
                </a:solidFill>
                <a:latin typeface="Arial"/>
                <a:cs typeface="Arial"/>
              </a:rPr>
              <a:t>complex </a:t>
            </a:r>
            <a:r>
              <a:rPr sz="2200" spc="-95" dirty="0">
                <a:solidFill>
                  <a:srgbClr val="0D5A56"/>
                </a:solidFill>
                <a:latin typeface="Arial"/>
                <a:cs typeface="Arial"/>
              </a:rPr>
              <a:t>idee </a:t>
            </a:r>
            <a:r>
              <a:rPr sz="2200" spc="-65" dirty="0">
                <a:solidFill>
                  <a:srgbClr val="0D5A56"/>
                </a:solidFill>
                <a:latin typeface="Arial"/>
                <a:cs typeface="Arial"/>
              </a:rPr>
              <a:t>dat </a:t>
            </a:r>
            <a:r>
              <a:rPr sz="2200" spc="-85" dirty="0">
                <a:solidFill>
                  <a:srgbClr val="0D5A56"/>
                </a:solidFill>
                <a:latin typeface="Arial"/>
                <a:cs typeface="Arial"/>
              </a:rPr>
              <a:t>betrekking </a:t>
            </a:r>
            <a:r>
              <a:rPr sz="2200" spc="-50" dirty="0">
                <a:solidFill>
                  <a:srgbClr val="0D5A56"/>
                </a:solidFill>
                <a:latin typeface="Arial"/>
                <a:cs typeface="Arial"/>
              </a:rPr>
              <a:t>heeft </a:t>
            </a:r>
            <a:r>
              <a:rPr sz="2200" spc="-85" dirty="0">
                <a:solidFill>
                  <a:srgbClr val="0D5A56"/>
                </a:solidFill>
                <a:latin typeface="Arial"/>
                <a:cs typeface="Arial"/>
              </a:rPr>
              <a:t>op </a:t>
            </a:r>
            <a:r>
              <a:rPr sz="2200" spc="-60" dirty="0">
                <a:solidFill>
                  <a:srgbClr val="0D5A56"/>
                </a:solidFill>
                <a:latin typeface="Arial"/>
                <a:cs typeface="Arial"/>
              </a:rPr>
              <a:t>attitudes,  </a:t>
            </a:r>
            <a:r>
              <a:rPr sz="2200" spc="-140" dirty="0">
                <a:solidFill>
                  <a:srgbClr val="0D5A56"/>
                </a:solidFill>
                <a:latin typeface="Arial"/>
                <a:cs typeface="Arial"/>
              </a:rPr>
              <a:t>gevoelens </a:t>
            </a:r>
            <a:r>
              <a:rPr sz="2200" spc="-114" dirty="0">
                <a:solidFill>
                  <a:srgbClr val="0D5A56"/>
                </a:solidFill>
                <a:latin typeface="Arial"/>
                <a:cs typeface="Arial"/>
              </a:rPr>
              <a:t>en</a:t>
            </a:r>
            <a:r>
              <a:rPr sz="2200" spc="-70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sz="2200" spc="-145" dirty="0">
                <a:solidFill>
                  <a:srgbClr val="0D5A56"/>
                </a:solidFill>
                <a:latin typeface="Arial"/>
                <a:cs typeface="Arial"/>
              </a:rPr>
              <a:t>gedrag</a:t>
            </a:r>
            <a:endParaRPr sz="2200">
              <a:latin typeface="Arial"/>
              <a:cs typeface="Arial"/>
            </a:endParaRPr>
          </a:p>
          <a:p>
            <a:pPr marL="175260" marR="5080" indent="-163195">
              <a:lnSpc>
                <a:spcPct val="100000"/>
              </a:lnSpc>
              <a:buClr>
                <a:srgbClr val="FFFFFF"/>
              </a:buClr>
              <a:buSzPct val="95454"/>
              <a:buChar char="•"/>
              <a:tabLst>
                <a:tab pos="175895" algn="l"/>
              </a:tabLst>
            </a:pPr>
            <a:r>
              <a:rPr sz="2200" spc="-225" dirty="0">
                <a:solidFill>
                  <a:srgbClr val="0D5A56"/>
                </a:solidFill>
                <a:latin typeface="Arial"/>
                <a:cs typeface="Arial"/>
              </a:rPr>
              <a:t>Een </a:t>
            </a:r>
            <a:r>
              <a:rPr sz="2200" spc="-70" dirty="0">
                <a:solidFill>
                  <a:srgbClr val="0D5A56"/>
                </a:solidFill>
                <a:latin typeface="Arial"/>
                <a:cs typeface="Arial"/>
              </a:rPr>
              <a:t>woord </a:t>
            </a:r>
            <a:r>
              <a:rPr sz="2200" spc="-65" dirty="0">
                <a:solidFill>
                  <a:srgbClr val="0D5A56"/>
                </a:solidFill>
                <a:latin typeface="Arial"/>
                <a:cs typeface="Arial"/>
              </a:rPr>
              <a:t>dat verwijst </a:t>
            </a:r>
            <a:r>
              <a:rPr sz="2200" spc="-110" dirty="0">
                <a:solidFill>
                  <a:srgbClr val="0D5A56"/>
                </a:solidFill>
                <a:latin typeface="Arial"/>
                <a:cs typeface="Arial"/>
              </a:rPr>
              <a:t>naar </a:t>
            </a:r>
            <a:r>
              <a:rPr sz="2200" spc="-125" dirty="0">
                <a:solidFill>
                  <a:srgbClr val="0D5A56"/>
                </a:solidFill>
                <a:latin typeface="Arial"/>
                <a:cs typeface="Arial"/>
              </a:rPr>
              <a:t>een </a:t>
            </a:r>
            <a:r>
              <a:rPr sz="2200" spc="-95" dirty="0">
                <a:solidFill>
                  <a:srgbClr val="0D5A56"/>
                </a:solidFill>
                <a:latin typeface="Arial"/>
                <a:cs typeface="Arial"/>
              </a:rPr>
              <a:t>krachtig negatief  </a:t>
            </a:r>
            <a:r>
              <a:rPr sz="2200" spc="-100" dirty="0">
                <a:solidFill>
                  <a:srgbClr val="0D5A56"/>
                </a:solidFill>
                <a:latin typeface="Arial"/>
                <a:cs typeface="Arial"/>
              </a:rPr>
              <a:t>stempel </a:t>
            </a:r>
            <a:r>
              <a:rPr sz="2200" spc="-65" dirty="0">
                <a:solidFill>
                  <a:srgbClr val="0D5A56"/>
                </a:solidFill>
                <a:latin typeface="Arial"/>
                <a:cs typeface="Arial"/>
              </a:rPr>
              <a:t>dat </a:t>
            </a:r>
            <a:r>
              <a:rPr sz="2200" spc="-105" dirty="0">
                <a:solidFill>
                  <a:srgbClr val="0D5A56"/>
                </a:solidFill>
                <a:latin typeface="Arial"/>
                <a:cs typeface="Arial"/>
              </a:rPr>
              <a:t>iemand </a:t>
            </a:r>
            <a:r>
              <a:rPr sz="2200" spc="-45" dirty="0">
                <a:solidFill>
                  <a:srgbClr val="0D5A56"/>
                </a:solidFill>
                <a:latin typeface="Arial"/>
                <a:cs typeface="Arial"/>
              </a:rPr>
              <a:t>krijgt. </a:t>
            </a:r>
            <a:r>
              <a:rPr sz="2200" spc="-185" dirty="0">
                <a:solidFill>
                  <a:srgbClr val="0D5A56"/>
                </a:solidFill>
                <a:latin typeface="Arial"/>
                <a:cs typeface="Arial"/>
              </a:rPr>
              <a:t>Op </a:t>
            </a:r>
            <a:r>
              <a:rPr sz="2200" spc="-160" dirty="0">
                <a:solidFill>
                  <a:srgbClr val="0D5A56"/>
                </a:solidFill>
                <a:latin typeface="Arial"/>
                <a:cs typeface="Arial"/>
              </a:rPr>
              <a:t>basis </a:t>
            </a:r>
            <a:r>
              <a:rPr sz="2200" spc="-150" dirty="0">
                <a:solidFill>
                  <a:srgbClr val="0D5A56"/>
                </a:solidFill>
                <a:latin typeface="Arial"/>
                <a:cs typeface="Arial"/>
              </a:rPr>
              <a:t>van </a:t>
            </a:r>
            <a:r>
              <a:rPr sz="2200" spc="-120" dirty="0">
                <a:solidFill>
                  <a:srgbClr val="0D5A56"/>
                </a:solidFill>
                <a:latin typeface="Arial"/>
                <a:cs typeface="Arial"/>
              </a:rPr>
              <a:t>bepaalde  </a:t>
            </a:r>
            <a:r>
              <a:rPr sz="2200" spc="-130" dirty="0">
                <a:solidFill>
                  <a:srgbClr val="0D5A56"/>
                </a:solidFill>
                <a:latin typeface="Arial"/>
                <a:cs typeface="Arial"/>
              </a:rPr>
              <a:t>eigenschappen, </a:t>
            </a:r>
            <a:r>
              <a:rPr sz="2200" spc="-100" dirty="0">
                <a:solidFill>
                  <a:srgbClr val="0D5A56"/>
                </a:solidFill>
                <a:latin typeface="Arial"/>
                <a:cs typeface="Arial"/>
              </a:rPr>
              <a:t>beperkingen </a:t>
            </a:r>
            <a:r>
              <a:rPr sz="2200" spc="-20" dirty="0">
                <a:solidFill>
                  <a:srgbClr val="0D5A56"/>
                </a:solidFill>
                <a:latin typeface="Arial"/>
                <a:cs typeface="Arial"/>
              </a:rPr>
              <a:t>of </a:t>
            </a:r>
            <a:r>
              <a:rPr sz="2200" spc="-110" dirty="0">
                <a:solidFill>
                  <a:srgbClr val="0D5A56"/>
                </a:solidFill>
                <a:latin typeface="Arial"/>
                <a:cs typeface="Arial"/>
              </a:rPr>
              <a:t>stoornissen </a:t>
            </a:r>
            <a:r>
              <a:rPr sz="2200" spc="-35" dirty="0">
                <a:solidFill>
                  <a:srgbClr val="0D5A56"/>
                </a:solidFill>
                <a:latin typeface="Arial"/>
                <a:cs typeface="Arial"/>
              </a:rPr>
              <a:t>wordt  </a:t>
            </a:r>
            <a:r>
              <a:rPr sz="2200" spc="-105" dirty="0">
                <a:solidFill>
                  <a:srgbClr val="0D5A56"/>
                </a:solidFill>
                <a:latin typeface="Arial"/>
                <a:cs typeface="Arial"/>
              </a:rPr>
              <a:t>iemand </a:t>
            </a:r>
            <a:r>
              <a:rPr sz="2200" spc="-150" dirty="0">
                <a:solidFill>
                  <a:srgbClr val="0D5A56"/>
                </a:solidFill>
                <a:latin typeface="Arial"/>
                <a:cs typeface="Arial"/>
              </a:rPr>
              <a:t>van </a:t>
            </a:r>
            <a:r>
              <a:rPr sz="2200" spc="-35" dirty="0">
                <a:solidFill>
                  <a:srgbClr val="0D5A56"/>
                </a:solidFill>
                <a:latin typeface="Arial"/>
                <a:cs typeface="Arial"/>
              </a:rPr>
              <a:t>“normale” </a:t>
            </a:r>
            <a:r>
              <a:rPr sz="2200" spc="-135" dirty="0">
                <a:solidFill>
                  <a:srgbClr val="0D5A56"/>
                </a:solidFill>
                <a:latin typeface="Arial"/>
                <a:cs typeface="Arial"/>
              </a:rPr>
              <a:t>mensen </a:t>
            </a:r>
            <a:r>
              <a:rPr sz="2200" spc="-110" dirty="0">
                <a:solidFill>
                  <a:srgbClr val="0D5A56"/>
                </a:solidFill>
                <a:latin typeface="Arial"/>
                <a:cs typeface="Arial"/>
              </a:rPr>
              <a:t>onderscheiden. </a:t>
            </a:r>
            <a:r>
              <a:rPr sz="2200" spc="-100" dirty="0">
                <a:solidFill>
                  <a:srgbClr val="0D5A56"/>
                </a:solidFill>
                <a:latin typeface="Arial"/>
                <a:cs typeface="Arial"/>
              </a:rPr>
              <a:t>Het  </a:t>
            </a:r>
            <a:r>
              <a:rPr sz="2200" spc="-55" dirty="0">
                <a:solidFill>
                  <a:srgbClr val="0D5A56"/>
                </a:solidFill>
                <a:latin typeface="Arial"/>
                <a:cs typeface="Arial"/>
              </a:rPr>
              <a:t>“verschil” </a:t>
            </a:r>
            <a:r>
              <a:rPr sz="2200" spc="-35" dirty="0">
                <a:solidFill>
                  <a:srgbClr val="0D5A56"/>
                </a:solidFill>
                <a:latin typeface="Arial"/>
                <a:cs typeface="Arial"/>
              </a:rPr>
              <a:t>wordt </a:t>
            </a:r>
            <a:r>
              <a:rPr sz="2200" spc="-120" dirty="0">
                <a:solidFill>
                  <a:srgbClr val="0D5A56"/>
                </a:solidFill>
                <a:latin typeface="Arial"/>
                <a:cs typeface="Arial"/>
              </a:rPr>
              <a:t>beschouwd </a:t>
            </a:r>
            <a:r>
              <a:rPr sz="2200" spc="-150" dirty="0">
                <a:solidFill>
                  <a:srgbClr val="0D5A56"/>
                </a:solidFill>
                <a:latin typeface="Arial"/>
                <a:cs typeface="Arial"/>
              </a:rPr>
              <a:t>als </a:t>
            </a:r>
            <a:r>
              <a:rPr sz="2200" spc="-95" dirty="0">
                <a:solidFill>
                  <a:srgbClr val="0D5A56"/>
                </a:solidFill>
                <a:latin typeface="Arial"/>
                <a:cs typeface="Arial"/>
              </a:rPr>
              <a:t>onwenselijk </a:t>
            </a:r>
            <a:r>
              <a:rPr sz="2200" spc="-25" dirty="0">
                <a:solidFill>
                  <a:srgbClr val="0D5A56"/>
                </a:solidFill>
                <a:latin typeface="Arial"/>
                <a:cs typeface="Arial"/>
              </a:rPr>
              <a:t>of  </a:t>
            </a:r>
            <a:r>
              <a:rPr sz="2200" spc="-135" dirty="0">
                <a:solidFill>
                  <a:srgbClr val="0D5A56"/>
                </a:solidFill>
                <a:latin typeface="Arial"/>
                <a:cs typeface="Arial"/>
              </a:rPr>
              <a:t>beschamend </a:t>
            </a:r>
            <a:r>
              <a:rPr sz="2200" spc="-114" dirty="0">
                <a:solidFill>
                  <a:srgbClr val="0D5A56"/>
                </a:solidFill>
                <a:latin typeface="Arial"/>
                <a:cs typeface="Arial"/>
              </a:rPr>
              <a:t>en </a:t>
            </a:r>
            <a:r>
              <a:rPr sz="2200" spc="-65" dirty="0">
                <a:solidFill>
                  <a:srgbClr val="0D5A56"/>
                </a:solidFill>
                <a:latin typeface="Arial"/>
                <a:cs typeface="Arial"/>
              </a:rPr>
              <a:t>dat </a:t>
            </a:r>
            <a:r>
              <a:rPr sz="2200" spc="-155" dirty="0">
                <a:solidFill>
                  <a:srgbClr val="0D5A56"/>
                </a:solidFill>
                <a:latin typeface="Arial"/>
                <a:cs typeface="Arial"/>
              </a:rPr>
              <a:t>kan </a:t>
            </a:r>
            <a:r>
              <a:rPr sz="2200" spc="35" dirty="0">
                <a:solidFill>
                  <a:srgbClr val="0D5A56"/>
                </a:solidFill>
                <a:latin typeface="Arial"/>
                <a:cs typeface="Arial"/>
              </a:rPr>
              <a:t>tot </a:t>
            </a:r>
            <a:r>
              <a:rPr sz="2200" spc="-140" dirty="0">
                <a:solidFill>
                  <a:srgbClr val="0D5A56"/>
                </a:solidFill>
                <a:latin typeface="Arial"/>
                <a:cs typeface="Arial"/>
              </a:rPr>
              <a:t>gevolg </a:t>
            </a:r>
            <a:r>
              <a:rPr sz="2200" spc="-105" dirty="0">
                <a:solidFill>
                  <a:srgbClr val="0D5A56"/>
                </a:solidFill>
                <a:latin typeface="Arial"/>
                <a:cs typeface="Arial"/>
              </a:rPr>
              <a:t>hebben </a:t>
            </a:r>
            <a:r>
              <a:rPr sz="2200" spc="-65" dirty="0">
                <a:solidFill>
                  <a:srgbClr val="0D5A56"/>
                </a:solidFill>
                <a:latin typeface="Arial"/>
                <a:cs typeface="Arial"/>
              </a:rPr>
              <a:t>dat  </a:t>
            </a:r>
            <a:r>
              <a:rPr sz="2200" spc="-135" dirty="0">
                <a:solidFill>
                  <a:srgbClr val="0D5A56"/>
                </a:solidFill>
                <a:latin typeface="Arial"/>
                <a:cs typeface="Arial"/>
              </a:rPr>
              <a:t>mensen </a:t>
            </a:r>
            <a:r>
              <a:rPr sz="2200" spc="-125" dirty="0">
                <a:solidFill>
                  <a:srgbClr val="0D5A56"/>
                </a:solidFill>
                <a:latin typeface="Arial"/>
                <a:cs typeface="Arial"/>
              </a:rPr>
              <a:t>een </a:t>
            </a:r>
            <a:r>
              <a:rPr sz="2200" spc="-120" dirty="0">
                <a:solidFill>
                  <a:srgbClr val="0D5A56"/>
                </a:solidFill>
                <a:latin typeface="Arial"/>
                <a:cs typeface="Arial"/>
              </a:rPr>
              <a:t>negatieve </a:t>
            </a:r>
            <a:r>
              <a:rPr sz="2200" spc="-90" dirty="0">
                <a:solidFill>
                  <a:srgbClr val="0D5A56"/>
                </a:solidFill>
                <a:latin typeface="Arial"/>
                <a:cs typeface="Arial"/>
              </a:rPr>
              <a:t>houding </a:t>
            </a:r>
            <a:r>
              <a:rPr sz="2200" spc="-130" dirty="0">
                <a:solidFill>
                  <a:srgbClr val="0D5A56"/>
                </a:solidFill>
                <a:latin typeface="Arial"/>
                <a:cs typeface="Arial"/>
              </a:rPr>
              <a:t>aannemen </a:t>
            </a:r>
            <a:r>
              <a:rPr sz="2200" spc="-25" dirty="0">
                <a:solidFill>
                  <a:srgbClr val="0D5A56"/>
                </a:solidFill>
                <a:latin typeface="Arial"/>
                <a:cs typeface="Arial"/>
              </a:rPr>
              <a:t>of  </a:t>
            </a:r>
            <a:r>
              <a:rPr sz="2200" spc="-95" dirty="0">
                <a:solidFill>
                  <a:srgbClr val="0D5A56"/>
                </a:solidFill>
                <a:latin typeface="Arial"/>
                <a:cs typeface="Arial"/>
              </a:rPr>
              <a:t>negatief </a:t>
            </a:r>
            <a:r>
              <a:rPr sz="2200" spc="-120" dirty="0">
                <a:solidFill>
                  <a:srgbClr val="0D5A56"/>
                </a:solidFill>
                <a:latin typeface="Arial"/>
                <a:cs typeface="Arial"/>
              </a:rPr>
              <a:t>reageren </a:t>
            </a:r>
            <a:r>
              <a:rPr sz="2200" spc="-85" dirty="0">
                <a:solidFill>
                  <a:srgbClr val="0D5A56"/>
                </a:solidFill>
                <a:latin typeface="Arial"/>
                <a:cs typeface="Arial"/>
              </a:rPr>
              <a:t>(vooroordelen </a:t>
            </a:r>
            <a:r>
              <a:rPr sz="2200" spc="-114" dirty="0">
                <a:solidFill>
                  <a:srgbClr val="0D5A56"/>
                </a:solidFill>
                <a:latin typeface="Arial"/>
                <a:cs typeface="Arial"/>
              </a:rPr>
              <a:t>en </a:t>
            </a:r>
            <a:r>
              <a:rPr sz="2200" spc="-75" dirty="0">
                <a:solidFill>
                  <a:srgbClr val="0D5A56"/>
                </a:solidFill>
                <a:latin typeface="Arial"/>
                <a:cs typeface="Arial"/>
              </a:rPr>
              <a:t>discriminatie) </a:t>
            </a:r>
            <a:r>
              <a:rPr sz="2200" spc="-90" dirty="0">
                <a:solidFill>
                  <a:srgbClr val="0D5A56"/>
                </a:solidFill>
                <a:latin typeface="Arial"/>
                <a:cs typeface="Arial"/>
              </a:rPr>
              <a:t>op  </a:t>
            </a:r>
            <a:r>
              <a:rPr sz="2200" spc="-125" dirty="0">
                <a:solidFill>
                  <a:srgbClr val="0D5A56"/>
                </a:solidFill>
                <a:latin typeface="Arial"/>
                <a:cs typeface="Arial"/>
              </a:rPr>
              <a:t>een </a:t>
            </a:r>
            <a:r>
              <a:rPr sz="2200" spc="-100" dirty="0">
                <a:solidFill>
                  <a:srgbClr val="0D5A56"/>
                </a:solidFill>
                <a:latin typeface="Arial"/>
                <a:cs typeface="Arial"/>
              </a:rPr>
              <a:t>ander</a:t>
            </a:r>
            <a:r>
              <a:rPr sz="2200" spc="-80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sz="2200" spc="-110" dirty="0">
                <a:solidFill>
                  <a:srgbClr val="0D5A56"/>
                </a:solidFill>
                <a:latin typeface="Arial"/>
                <a:cs typeface="Arial"/>
              </a:rPr>
              <a:t>persoon</a:t>
            </a:r>
            <a:endParaRPr sz="22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0" y="1635251"/>
            <a:ext cx="332740" cy="4197350"/>
          </a:xfrm>
          <a:custGeom>
            <a:avLst/>
            <a:gdLst/>
            <a:ahLst/>
            <a:cxnLst/>
            <a:rect l="l" t="t" r="r" b="b"/>
            <a:pathLst>
              <a:path w="332740" h="4197350">
                <a:moveTo>
                  <a:pt x="332231" y="0"/>
                </a:moveTo>
                <a:lnTo>
                  <a:pt x="0" y="0"/>
                </a:lnTo>
                <a:lnTo>
                  <a:pt x="0" y="4197096"/>
                </a:lnTo>
                <a:lnTo>
                  <a:pt x="332231" y="4197096"/>
                </a:lnTo>
                <a:lnTo>
                  <a:pt x="332231" y="0"/>
                </a:lnTo>
                <a:close/>
              </a:path>
            </a:pathLst>
          </a:custGeom>
          <a:solidFill>
            <a:srgbClr val="0D5A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5" dirty="0"/>
              <a:t>Toolkit </a:t>
            </a:r>
            <a:r>
              <a:rPr spc="-25" dirty="0"/>
              <a:t>met </a:t>
            </a:r>
            <a:r>
              <a:rPr spc="-50" dirty="0"/>
              <a:t>‘Anti-stigma </a:t>
            </a:r>
            <a:r>
              <a:rPr spc="-25" dirty="0"/>
              <a:t>activiteiten’ </a:t>
            </a:r>
            <a:r>
              <a:rPr spc="-45" dirty="0"/>
              <a:t>voor</a:t>
            </a:r>
            <a:r>
              <a:rPr spc="-155" dirty="0"/>
              <a:t> </a:t>
            </a:r>
            <a:r>
              <a:rPr spc="-55" dirty="0"/>
              <a:t>hulpverleners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53769" y="144017"/>
            <a:ext cx="3626485" cy="1254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835"/>
              </a:lnSpc>
              <a:spcBef>
                <a:spcPts val="100"/>
              </a:spcBef>
            </a:pPr>
            <a:r>
              <a:rPr b="0" spc="-630" dirty="0">
                <a:solidFill>
                  <a:srgbClr val="0D5A56"/>
                </a:solidFill>
                <a:latin typeface="Arial"/>
                <a:cs typeface="Arial"/>
              </a:rPr>
              <a:t>WAT</a:t>
            </a:r>
            <a:r>
              <a:rPr b="0" spc="-245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b="0" spc="-565" dirty="0">
                <a:solidFill>
                  <a:srgbClr val="0D5A56"/>
                </a:solidFill>
                <a:latin typeface="Arial"/>
                <a:cs typeface="Arial"/>
              </a:rPr>
              <a:t>IS</a:t>
            </a:r>
          </a:p>
          <a:p>
            <a:pPr marL="12700">
              <a:lnSpc>
                <a:spcPts val="4835"/>
              </a:lnSpc>
            </a:pPr>
            <a:r>
              <a:rPr spc="-35" dirty="0"/>
              <a:t>DISCRIMINATIE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7797875" y="1765046"/>
            <a:ext cx="592455" cy="382270"/>
            <a:chOff x="7797875" y="1765046"/>
            <a:chExt cx="592455" cy="382270"/>
          </a:xfrm>
        </p:grpSpPr>
        <p:sp>
          <p:nvSpPr>
            <p:cNvPr id="4" name="object 4"/>
            <p:cNvSpPr/>
            <p:nvPr/>
          </p:nvSpPr>
          <p:spPr>
            <a:xfrm>
              <a:off x="7797864" y="1905380"/>
              <a:ext cx="466090" cy="242570"/>
            </a:xfrm>
            <a:custGeom>
              <a:avLst/>
              <a:gdLst/>
              <a:ahLst/>
              <a:cxnLst/>
              <a:rect l="l" t="t" r="r" b="b"/>
              <a:pathLst>
                <a:path w="466090" h="242569">
                  <a:moveTo>
                    <a:pt x="73888" y="218389"/>
                  </a:moveTo>
                  <a:lnTo>
                    <a:pt x="70332" y="214845"/>
                  </a:lnTo>
                  <a:lnTo>
                    <a:pt x="31623" y="214845"/>
                  </a:lnTo>
                  <a:lnTo>
                    <a:pt x="31623" y="137426"/>
                  </a:lnTo>
                  <a:lnTo>
                    <a:pt x="28397" y="134200"/>
                  </a:lnTo>
                  <a:lnTo>
                    <a:pt x="3556" y="134200"/>
                  </a:lnTo>
                  <a:lnTo>
                    <a:pt x="0" y="137426"/>
                  </a:lnTo>
                  <a:lnTo>
                    <a:pt x="0" y="238391"/>
                  </a:lnTo>
                  <a:lnTo>
                    <a:pt x="3556" y="241947"/>
                  </a:lnTo>
                  <a:lnTo>
                    <a:pt x="70332" y="241947"/>
                  </a:lnTo>
                  <a:lnTo>
                    <a:pt x="73888" y="238391"/>
                  </a:lnTo>
                  <a:lnTo>
                    <a:pt x="73888" y="218389"/>
                  </a:lnTo>
                  <a:close/>
                </a:path>
                <a:path w="466090" h="242569">
                  <a:moveTo>
                    <a:pt x="91313" y="3225"/>
                  </a:moveTo>
                  <a:lnTo>
                    <a:pt x="87757" y="0"/>
                  </a:lnTo>
                  <a:lnTo>
                    <a:pt x="3556" y="0"/>
                  </a:lnTo>
                  <a:lnTo>
                    <a:pt x="0" y="3225"/>
                  </a:lnTo>
                  <a:lnTo>
                    <a:pt x="0" y="22898"/>
                  </a:lnTo>
                  <a:lnTo>
                    <a:pt x="3556" y="26454"/>
                  </a:lnTo>
                  <a:lnTo>
                    <a:pt x="30010" y="26454"/>
                  </a:lnTo>
                  <a:lnTo>
                    <a:pt x="30010" y="101942"/>
                  </a:lnTo>
                  <a:lnTo>
                    <a:pt x="33553" y="105486"/>
                  </a:lnTo>
                  <a:lnTo>
                    <a:pt x="57759" y="105486"/>
                  </a:lnTo>
                  <a:lnTo>
                    <a:pt x="60985" y="101942"/>
                  </a:lnTo>
                  <a:lnTo>
                    <a:pt x="60985" y="26454"/>
                  </a:lnTo>
                  <a:lnTo>
                    <a:pt x="87757" y="26454"/>
                  </a:lnTo>
                  <a:lnTo>
                    <a:pt x="91313" y="22898"/>
                  </a:lnTo>
                  <a:lnTo>
                    <a:pt x="91313" y="3225"/>
                  </a:lnTo>
                  <a:close/>
                </a:path>
                <a:path w="466090" h="242569">
                  <a:moveTo>
                    <a:pt x="183248" y="237426"/>
                  </a:moveTo>
                  <a:lnTo>
                    <a:pt x="180670" y="230644"/>
                  </a:lnTo>
                  <a:lnTo>
                    <a:pt x="178244" y="223227"/>
                  </a:lnTo>
                  <a:lnTo>
                    <a:pt x="170014" y="198069"/>
                  </a:lnTo>
                  <a:lnTo>
                    <a:pt x="158610" y="163233"/>
                  </a:lnTo>
                  <a:lnTo>
                    <a:pt x="151638" y="141935"/>
                  </a:lnTo>
                  <a:lnTo>
                    <a:pt x="149694" y="136448"/>
                  </a:lnTo>
                  <a:lnTo>
                    <a:pt x="146151" y="134200"/>
                  </a:lnTo>
                  <a:lnTo>
                    <a:pt x="140017" y="134200"/>
                  </a:lnTo>
                  <a:lnTo>
                    <a:pt x="140017" y="198069"/>
                  </a:lnTo>
                  <a:lnTo>
                    <a:pt x="124218" y="198069"/>
                  </a:lnTo>
                  <a:lnTo>
                    <a:pt x="127762" y="183235"/>
                  </a:lnTo>
                  <a:lnTo>
                    <a:pt x="129692" y="175806"/>
                  </a:lnTo>
                  <a:lnTo>
                    <a:pt x="131953" y="163233"/>
                  </a:lnTo>
                  <a:lnTo>
                    <a:pt x="132283" y="163233"/>
                  </a:lnTo>
                  <a:lnTo>
                    <a:pt x="134861" y="175806"/>
                  </a:lnTo>
                  <a:lnTo>
                    <a:pt x="136791" y="183235"/>
                  </a:lnTo>
                  <a:lnTo>
                    <a:pt x="140017" y="198069"/>
                  </a:lnTo>
                  <a:lnTo>
                    <a:pt x="140017" y="134200"/>
                  </a:lnTo>
                  <a:lnTo>
                    <a:pt x="118084" y="134200"/>
                  </a:lnTo>
                  <a:lnTo>
                    <a:pt x="114858" y="136448"/>
                  </a:lnTo>
                  <a:lnTo>
                    <a:pt x="112928" y="141935"/>
                  </a:lnTo>
                  <a:lnTo>
                    <a:pt x="83566" y="230644"/>
                  </a:lnTo>
                  <a:lnTo>
                    <a:pt x="81305" y="237426"/>
                  </a:lnTo>
                  <a:lnTo>
                    <a:pt x="84531" y="241947"/>
                  </a:lnTo>
                  <a:lnTo>
                    <a:pt x="109372" y="241947"/>
                  </a:lnTo>
                  <a:lnTo>
                    <a:pt x="113245" y="239039"/>
                  </a:lnTo>
                  <a:lnTo>
                    <a:pt x="114528" y="233553"/>
                  </a:lnTo>
                  <a:lnTo>
                    <a:pt x="116801" y="223227"/>
                  </a:lnTo>
                  <a:lnTo>
                    <a:pt x="147447" y="223227"/>
                  </a:lnTo>
                  <a:lnTo>
                    <a:pt x="149694" y="233553"/>
                  </a:lnTo>
                  <a:lnTo>
                    <a:pt x="151320" y="239039"/>
                  </a:lnTo>
                  <a:lnTo>
                    <a:pt x="154863" y="241947"/>
                  </a:lnTo>
                  <a:lnTo>
                    <a:pt x="179705" y="241947"/>
                  </a:lnTo>
                  <a:lnTo>
                    <a:pt x="183248" y="237426"/>
                  </a:lnTo>
                  <a:close/>
                </a:path>
                <a:path w="466090" h="242569">
                  <a:moveTo>
                    <a:pt x="200025" y="3225"/>
                  </a:moveTo>
                  <a:lnTo>
                    <a:pt x="196799" y="0"/>
                  </a:lnTo>
                  <a:lnTo>
                    <a:pt x="172605" y="0"/>
                  </a:lnTo>
                  <a:lnTo>
                    <a:pt x="169062" y="3225"/>
                  </a:lnTo>
                  <a:lnTo>
                    <a:pt x="169062" y="40005"/>
                  </a:lnTo>
                  <a:lnTo>
                    <a:pt x="138404" y="40005"/>
                  </a:lnTo>
                  <a:lnTo>
                    <a:pt x="138404" y="3225"/>
                  </a:lnTo>
                  <a:lnTo>
                    <a:pt x="135178" y="0"/>
                  </a:lnTo>
                  <a:lnTo>
                    <a:pt x="110667" y="0"/>
                  </a:lnTo>
                  <a:lnTo>
                    <a:pt x="107442" y="3225"/>
                  </a:lnTo>
                  <a:lnTo>
                    <a:pt x="107442" y="101942"/>
                  </a:lnTo>
                  <a:lnTo>
                    <a:pt x="110667" y="105486"/>
                  </a:lnTo>
                  <a:lnTo>
                    <a:pt x="135178" y="105486"/>
                  </a:lnTo>
                  <a:lnTo>
                    <a:pt x="138404" y="101942"/>
                  </a:lnTo>
                  <a:lnTo>
                    <a:pt x="138404" y="66459"/>
                  </a:lnTo>
                  <a:lnTo>
                    <a:pt x="169062" y="66459"/>
                  </a:lnTo>
                  <a:lnTo>
                    <a:pt x="169062" y="101942"/>
                  </a:lnTo>
                  <a:lnTo>
                    <a:pt x="172605" y="105486"/>
                  </a:lnTo>
                  <a:lnTo>
                    <a:pt x="196799" y="105486"/>
                  </a:lnTo>
                  <a:lnTo>
                    <a:pt x="200025" y="101942"/>
                  </a:lnTo>
                  <a:lnTo>
                    <a:pt x="200025" y="66459"/>
                  </a:lnTo>
                  <a:lnTo>
                    <a:pt x="200025" y="40005"/>
                  </a:lnTo>
                  <a:lnTo>
                    <a:pt x="200025" y="3225"/>
                  </a:lnTo>
                  <a:close/>
                </a:path>
                <a:path w="466090" h="242569">
                  <a:moveTo>
                    <a:pt x="282295" y="209042"/>
                  </a:moveTo>
                  <a:lnTo>
                    <a:pt x="265849" y="185483"/>
                  </a:lnTo>
                  <a:lnTo>
                    <a:pt x="271170" y="181051"/>
                  </a:lnTo>
                  <a:lnTo>
                    <a:pt x="274993" y="175361"/>
                  </a:lnTo>
                  <a:lnTo>
                    <a:pt x="275424" y="174193"/>
                  </a:lnTo>
                  <a:lnTo>
                    <a:pt x="277317" y="169024"/>
                  </a:lnTo>
                  <a:lnTo>
                    <a:pt x="278104" y="162585"/>
                  </a:lnTo>
                  <a:lnTo>
                    <a:pt x="277431" y="159677"/>
                  </a:lnTo>
                  <a:lnTo>
                    <a:pt x="275221" y="150114"/>
                  </a:lnTo>
                  <a:lnTo>
                    <a:pt x="267169" y="141249"/>
                  </a:lnTo>
                  <a:lnTo>
                    <a:pt x="254825" y="135953"/>
                  </a:lnTo>
                  <a:lnTo>
                    <a:pt x="250685" y="135496"/>
                  </a:lnTo>
                  <a:lnTo>
                    <a:pt x="250685" y="203873"/>
                  </a:lnTo>
                  <a:lnTo>
                    <a:pt x="250685" y="211937"/>
                  </a:lnTo>
                  <a:lnTo>
                    <a:pt x="247459" y="216458"/>
                  </a:lnTo>
                  <a:lnTo>
                    <a:pt x="230035" y="216458"/>
                  </a:lnTo>
                  <a:lnTo>
                    <a:pt x="230035" y="199351"/>
                  </a:lnTo>
                  <a:lnTo>
                    <a:pt x="247777" y="199351"/>
                  </a:lnTo>
                  <a:lnTo>
                    <a:pt x="250685" y="203873"/>
                  </a:lnTo>
                  <a:lnTo>
                    <a:pt x="250685" y="135496"/>
                  </a:lnTo>
                  <a:lnTo>
                    <a:pt x="246494" y="135039"/>
                  </a:lnTo>
                  <a:lnTo>
                    <a:pt x="246494" y="163233"/>
                  </a:lnTo>
                  <a:lnTo>
                    <a:pt x="246494" y="169684"/>
                  </a:lnTo>
                  <a:lnTo>
                    <a:pt x="244551" y="174193"/>
                  </a:lnTo>
                  <a:lnTo>
                    <a:pt x="230035" y="174193"/>
                  </a:lnTo>
                  <a:lnTo>
                    <a:pt x="230035" y="159677"/>
                  </a:lnTo>
                  <a:lnTo>
                    <a:pt x="244551" y="159677"/>
                  </a:lnTo>
                  <a:lnTo>
                    <a:pt x="246494" y="163233"/>
                  </a:lnTo>
                  <a:lnTo>
                    <a:pt x="246494" y="135039"/>
                  </a:lnTo>
                  <a:lnTo>
                    <a:pt x="239064" y="134200"/>
                  </a:lnTo>
                  <a:lnTo>
                    <a:pt x="201637" y="134200"/>
                  </a:lnTo>
                  <a:lnTo>
                    <a:pt x="198424" y="137426"/>
                  </a:lnTo>
                  <a:lnTo>
                    <a:pt x="198424" y="238391"/>
                  </a:lnTo>
                  <a:lnTo>
                    <a:pt x="201637" y="241947"/>
                  </a:lnTo>
                  <a:lnTo>
                    <a:pt x="238417" y="241947"/>
                  </a:lnTo>
                  <a:lnTo>
                    <a:pt x="254800" y="240334"/>
                  </a:lnTo>
                  <a:lnTo>
                    <a:pt x="268833" y="234924"/>
                  </a:lnTo>
                  <a:lnTo>
                    <a:pt x="278612" y="224790"/>
                  </a:lnTo>
                  <a:lnTo>
                    <a:pt x="280568" y="216458"/>
                  </a:lnTo>
                  <a:lnTo>
                    <a:pt x="282295" y="209042"/>
                  </a:lnTo>
                  <a:close/>
                </a:path>
                <a:path w="466090" h="242569">
                  <a:moveTo>
                    <a:pt x="293916" y="82257"/>
                  </a:moveTo>
                  <a:lnTo>
                    <a:pt x="290690" y="79032"/>
                  </a:lnTo>
                  <a:lnTo>
                    <a:pt x="254558" y="79032"/>
                  </a:lnTo>
                  <a:lnTo>
                    <a:pt x="254558" y="65481"/>
                  </a:lnTo>
                  <a:lnTo>
                    <a:pt x="281012" y="65481"/>
                  </a:lnTo>
                  <a:lnTo>
                    <a:pt x="284238" y="62255"/>
                  </a:lnTo>
                  <a:lnTo>
                    <a:pt x="284238" y="42583"/>
                  </a:lnTo>
                  <a:lnTo>
                    <a:pt x="281012" y="39039"/>
                  </a:lnTo>
                  <a:lnTo>
                    <a:pt x="254558" y="39039"/>
                  </a:lnTo>
                  <a:lnTo>
                    <a:pt x="254558" y="26454"/>
                  </a:lnTo>
                  <a:lnTo>
                    <a:pt x="288747" y="26454"/>
                  </a:lnTo>
                  <a:lnTo>
                    <a:pt x="291973" y="22898"/>
                  </a:lnTo>
                  <a:lnTo>
                    <a:pt x="291973" y="3225"/>
                  </a:lnTo>
                  <a:lnTo>
                    <a:pt x="288747" y="0"/>
                  </a:lnTo>
                  <a:lnTo>
                    <a:pt x="227126" y="0"/>
                  </a:lnTo>
                  <a:lnTo>
                    <a:pt x="223583" y="3225"/>
                  </a:lnTo>
                  <a:lnTo>
                    <a:pt x="223583" y="101942"/>
                  </a:lnTo>
                  <a:lnTo>
                    <a:pt x="227126" y="105486"/>
                  </a:lnTo>
                  <a:lnTo>
                    <a:pt x="290690" y="105486"/>
                  </a:lnTo>
                  <a:lnTo>
                    <a:pt x="293916" y="101942"/>
                  </a:lnTo>
                  <a:lnTo>
                    <a:pt x="293916" y="82257"/>
                  </a:lnTo>
                  <a:close/>
                </a:path>
                <a:path w="466090" h="242569">
                  <a:moveTo>
                    <a:pt x="372948" y="218389"/>
                  </a:moveTo>
                  <a:lnTo>
                    <a:pt x="369404" y="214845"/>
                  </a:lnTo>
                  <a:lnTo>
                    <a:pt x="332625" y="214845"/>
                  </a:lnTo>
                  <a:lnTo>
                    <a:pt x="332625" y="200977"/>
                  </a:lnTo>
                  <a:lnTo>
                    <a:pt x="359397" y="200977"/>
                  </a:lnTo>
                  <a:lnTo>
                    <a:pt x="362953" y="197751"/>
                  </a:lnTo>
                  <a:lnTo>
                    <a:pt x="362953" y="177419"/>
                  </a:lnTo>
                  <a:lnTo>
                    <a:pt x="359397" y="174193"/>
                  </a:lnTo>
                  <a:lnTo>
                    <a:pt x="332625" y="174193"/>
                  </a:lnTo>
                  <a:lnTo>
                    <a:pt x="332625" y="160972"/>
                  </a:lnTo>
                  <a:lnTo>
                    <a:pt x="367474" y="160972"/>
                  </a:lnTo>
                  <a:lnTo>
                    <a:pt x="371017" y="157746"/>
                  </a:lnTo>
                  <a:lnTo>
                    <a:pt x="371017" y="137426"/>
                  </a:lnTo>
                  <a:lnTo>
                    <a:pt x="367474" y="134200"/>
                  </a:lnTo>
                  <a:lnTo>
                    <a:pt x="304558" y="134200"/>
                  </a:lnTo>
                  <a:lnTo>
                    <a:pt x="301015" y="137426"/>
                  </a:lnTo>
                  <a:lnTo>
                    <a:pt x="301015" y="238391"/>
                  </a:lnTo>
                  <a:lnTo>
                    <a:pt x="304558" y="241947"/>
                  </a:lnTo>
                  <a:lnTo>
                    <a:pt x="369404" y="241947"/>
                  </a:lnTo>
                  <a:lnTo>
                    <a:pt x="372948" y="238391"/>
                  </a:lnTo>
                  <a:lnTo>
                    <a:pt x="372948" y="218389"/>
                  </a:lnTo>
                  <a:close/>
                </a:path>
                <a:path w="466090" h="242569">
                  <a:moveTo>
                    <a:pt x="465543" y="218389"/>
                  </a:moveTo>
                  <a:lnTo>
                    <a:pt x="462318" y="214845"/>
                  </a:lnTo>
                  <a:lnTo>
                    <a:pt x="423595" y="214845"/>
                  </a:lnTo>
                  <a:lnTo>
                    <a:pt x="423595" y="137426"/>
                  </a:lnTo>
                  <a:lnTo>
                    <a:pt x="420382" y="134200"/>
                  </a:lnTo>
                  <a:lnTo>
                    <a:pt x="395211" y="134200"/>
                  </a:lnTo>
                  <a:lnTo>
                    <a:pt x="391985" y="137426"/>
                  </a:lnTo>
                  <a:lnTo>
                    <a:pt x="391985" y="238391"/>
                  </a:lnTo>
                  <a:lnTo>
                    <a:pt x="395211" y="241947"/>
                  </a:lnTo>
                  <a:lnTo>
                    <a:pt x="462318" y="241947"/>
                  </a:lnTo>
                  <a:lnTo>
                    <a:pt x="465543" y="238391"/>
                  </a:lnTo>
                  <a:lnTo>
                    <a:pt x="465543" y="218389"/>
                  </a:lnTo>
                  <a:close/>
                </a:path>
              </a:pathLst>
            </a:custGeom>
            <a:solidFill>
              <a:srgbClr val="55C8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797875" y="1765046"/>
              <a:ext cx="592455" cy="111125"/>
            </a:xfrm>
            <a:custGeom>
              <a:avLst/>
              <a:gdLst/>
              <a:ahLst/>
              <a:cxnLst/>
              <a:rect l="l" t="t" r="r" b="b"/>
              <a:pathLst>
                <a:path w="592454" h="111125">
                  <a:moveTo>
                    <a:pt x="40648" y="1938"/>
                  </a:moveTo>
                  <a:lnTo>
                    <a:pt x="3548" y="1938"/>
                  </a:lnTo>
                  <a:lnTo>
                    <a:pt x="0" y="5162"/>
                  </a:lnTo>
                  <a:lnTo>
                    <a:pt x="0" y="105810"/>
                  </a:lnTo>
                  <a:lnTo>
                    <a:pt x="3548" y="109357"/>
                  </a:lnTo>
                  <a:lnTo>
                    <a:pt x="40004" y="109357"/>
                  </a:lnTo>
                  <a:lnTo>
                    <a:pt x="56388" y="107759"/>
                  </a:lnTo>
                  <a:lnTo>
                    <a:pt x="70413" y="102381"/>
                  </a:lnTo>
                  <a:lnTo>
                    <a:pt x="80203" y="92347"/>
                  </a:lnTo>
                  <a:lnTo>
                    <a:pt x="82205" y="83875"/>
                  </a:lnTo>
                  <a:lnTo>
                    <a:pt x="31617" y="83875"/>
                  </a:lnTo>
                  <a:lnTo>
                    <a:pt x="31617" y="66776"/>
                  </a:lnTo>
                  <a:lnTo>
                    <a:pt x="81755" y="66776"/>
                  </a:lnTo>
                  <a:lnTo>
                    <a:pt x="80373" y="63309"/>
                  </a:lnTo>
                  <a:lnTo>
                    <a:pt x="75306" y="57361"/>
                  </a:lnTo>
                  <a:lnTo>
                    <a:pt x="67426" y="53227"/>
                  </a:lnTo>
                  <a:lnTo>
                    <a:pt x="67426" y="52905"/>
                  </a:lnTo>
                  <a:lnTo>
                    <a:pt x="72694" y="48514"/>
                  </a:lnTo>
                  <a:lnTo>
                    <a:pt x="76420" y="42945"/>
                  </a:lnTo>
                  <a:lnTo>
                    <a:pt x="76892" y="41613"/>
                  </a:lnTo>
                  <a:lnTo>
                    <a:pt x="31617" y="41613"/>
                  </a:lnTo>
                  <a:lnTo>
                    <a:pt x="31617" y="27097"/>
                  </a:lnTo>
                  <a:lnTo>
                    <a:pt x="78632" y="27097"/>
                  </a:lnTo>
                  <a:lnTo>
                    <a:pt x="76536" y="17860"/>
                  </a:lnTo>
                  <a:lnTo>
                    <a:pt x="68597" y="8994"/>
                  </a:lnTo>
                  <a:lnTo>
                    <a:pt x="56362" y="3697"/>
                  </a:lnTo>
                  <a:lnTo>
                    <a:pt x="40648" y="1938"/>
                  </a:lnTo>
                  <a:close/>
                </a:path>
                <a:path w="592454" h="111125">
                  <a:moveTo>
                    <a:pt x="81755" y="66776"/>
                  </a:moveTo>
                  <a:lnTo>
                    <a:pt x="49362" y="66776"/>
                  </a:lnTo>
                  <a:lnTo>
                    <a:pt x="52264" y="71294"/>
                  </a:lnTo>
                  <a:lnTo>
                    <a:pt x="52264" y="79358"/>
                  </a:lnTo>
                  <a:lnTo>
                    <a:pt x="49040" y="83875"/>
                  </a:lnTo>
                  <a:lnTo>
                    <a:pt x="82205" y="83875"/>
                  </a:lnTo>
                  <a:lnTo>
                    <a:pt x="83882" y="76779"/>
                  </a:lnTo>
                  <a:lnTo>
                    <a:pt x="83081" y="70104"/>
                  </a:lnTo>
                  <a:lnTo>
                    <a:pt x="81755" y="66776"/>
                  </a:lnTo>
                  <a:close/>
                </a:path>
                <a:path w="592454" h="111125">
                  <a:moveTo>
                    <a:pt x="78632" y="27097"/>
                  </a:moveTo>
                  <a:lnTo>
                    <a:pt x="46134" y="27097"/>
                  </a:lnTo>
                  <a:lnTo>
                    <a:pt x="48068" y="30648"/>
                  </a:lnTo>
                  <a:lnTo>
                    <a:pt x="48068" y="37422"/>
                  </a:lnTo>
                  <a:lnTo>
                    <a:pt x="46134" y="41613"/>
                  </a:lnTo>
                  <a:lnTo>
                    <a:pt x="76892" y="41613"/>
                  </a:lnTo>
                  <a:lnTo>
                    <a:pt x="78633" y="36711"/>
                  </a:lnTo>
                  <a:lnTo>
                    <a:pt x="79364" y="30325"/>
                  </a:lnTo>
                  <a:lnTo>
                    <a:pt x="78632" y="27097"/>
                  </a:lnTo>
                  <a:close/>
                </a:path>
                <a:path w="592454" h="111125">
                  <a:moveTo>
                    <a:pt x="160987" y="1938"/>
                  </a:moveTo>
                  <a:lnTo>
                    <a:pt x="98400" y="1938"/>
                  </a:lnTo>
                  <a:lnTo>
                    <a:pt x="94849" y="5162"/>
                  </a:lnTo>
                  <a:lnTo>
                    <a:pt x="94849" y="105810"/>
                  </a:lnTo>
                  <a:lnTo>
                    <a:pt x="98400" y="109357"/>
                  </a:lnTo>
                  <a:lnTo>
                    <a:pt x="162922" y="109357"/>
                  </a:lnTo>
                  <a:lnTo>
                    <a:pt x="166473" y="105810"/>
                  </a:lnTo>
                  <a:lnTo>
                    <a:pt x="166473" y="85810"/>
                  </a:lnTo>
                  <a:lnTo>
                    <a:pt x="162922" y="82259"/>
                  </a:lnTo>
                  <a:lnTo>
                    <a:pt x="126467" y="82259"/>
                  </a:lnTo>
                  <a:lnTo>
                    <a:pt x="126467" y="68710"/>
                  </a:lnTo>
                  <a:lnTo>
                    <a:pt x="153245" y="68710"/>
                  </a:lnTo>
                  <a:lnTo>
                    <a:pt x="156792" y="65164"/>
                  </a:lnTo>
                  <a:lnTo>
                    <a:pt x="156792" y="45163"/>
                  </a:lnTo>
                  <a:lnTo>
                    <a:pt x="153245" y="41613"/>
                  </a:lnTo>
                  <a:lnTo>
                    <a:pt x="126467" y="41613"/>
                  </a:lnTo>
                  <a:lnTo>
                    <a:pt x="126467" y="28709"/>
                  </a:lnTo>
                  <a:lnTo>
                    <a:pt x="160987" y="28709"/>
                  </a:lnTo>
                  <a:lnTo>
                    <a:pt x="164538" y="25163"/>
                  </a:lnTo>
                  <a:lnTo>
                    <a:pt x="164538" y="5162"/>
                  </a:lnTo>
                  <a:lnTo>
                    <a:pt x="160987" y="1938"/>
                  </a:lnTo>
                  <a:close/>
                </a:path>
                <a:path w="592454" h="111125">
                  <a:moveTo>
                    <a:pt x="318425" y="0"/>
                  </a:moveTo>
                  <a:lnTo>
                    <a:pt x="295313" y="4259"/>
                  </a:lnTo>
                  <a:lnTo>
                    <a:pt x="277494" y="15928"/>
                  </a:lnTo>
                  <a:lnTo>
                    <a:pt x="266026" y="33343"/>
                  </a:lnTo>
                  <a:lnTo>
                    <a:pt x="261968" y="54839"/>
                  </a:lnTo>
                  <a:lnTo>
                    <a:pt x="266026" y="76948"/>
                  </a:lnTo>
                  <a:lnTo>
                    <a:pt x="277494" y="94762"/>
                  </a:lnTo>
                  <a:lnTo>
                    <a:pt x="295313" y="106648"/>
                  </a:lnTo>
                  <a:lnTo>
                    <a:pt x="318425" y="110973"/>
                  </a:lnTo>
                  <a:lnTo>
                    <a:pt x="341725" y="106648"/>
                  </a:lnTo>
                  <a:lnTo>
                    <a:pt x="359641" y="94762"/>
                  </a:lnTo>
                  <a:lnTo>
                    <a:pt x="367716" y="82259"/>
                  </a:lnTo>
                  <a:lnTo>
                    <a:pt x="318425" y="82259"/>
                  </a:lnTo>
                  <a:lnTo>
                    <a:pt x="308707" y="80198"/>
                  </a:lnTo>
                  <a:lnTo>
                    <a:pt x="301166" y="74478"/>
                  </a:lnTo>
                  <a:lnTo>
                    <a:pt x="296287" y="65793"/>
                  </a:lnTo>
                  <a:lnTo>
                    <a:pt x="294554" y="54839"/>
                  </a:lnTo>
                  <a:lnTo>
                    <a:pt x="296287" y="44497"/>
                  </a:lnTo>
                  <a:lnTo>
                    <a:pt x="301166" y="36210"/>
                  </a:lnTo>
                  <a:lnTo>
                    <a:pt x="308707" y="30705"/>
                  </a:lnTo>
                  <a:lnTo>
                    <a:pt x="318425" y="28709"/>
                  </a:lnTo>
                  <a:lnTo>
                    <a:pt x="368085" y="28709"/>
                  </a:lnTo>
                  <a:lnTo>
                    <a:pt x="359641" y="15928"/>
                  </a:lnTo>
                  <a:lnTo>
                    <a:pt x="341725" y="4259"/>
                  </a:lnTo>
                  <a:lnTo>
                    <a:pt x="318425" y="0"/>
                  </a:lnTo>
                  <a:close/>
                </a:path>
                <a:path w="592454" h="111125">
                  <a:moveTo>
                    <a:pt x="198413" y="1938"/>
                  </a:moveTo>
                  <a:lnTo>
                    <a:pt x="170664" y="1938"/>
                  </a:lnTo>
                  <a:lnTo>
                    <a:pt x="167762" y="6774"/>
                  </a:lnTo>
                  <a:lnTo>
                    <a:pt x="171636" y="13548"/>
                  </a:lnTo>
                  <a:lnTo>
                    <a:pt x="200339" y="65793"/>
                  </a:lnTo>
                  <a:lnTo>
                    <a:pt x="200348" y="105810"/>
                  </a:lnTo>
                  <a:lnTo>
                    <a:pt x="203572" y="109357"/>
                  </a:lnTo>
                  <a:lnTo>
                    <a:pt x="228415" y="109357"/>
                  </a:lnTo>
                  <a:lnTo>
                    <a:pt x="231966" y="105810"/>
                  </a:lnTo>
                  <a:lnTo>
                    <a:pt x="231975" y="65793"/>
                  </a:lnTo>
                  <a:lnTo>
                    <a:pt x="245614" y="40968"/>
                  </a:lnTo>
                  <a:lnTo>
                    <a:pt x="216155" y="40968"/>
                  </a:lnTo>
                  <a:lnTo>
                    <a:pt x="213576" y="31292"/>
                  </a:lnTo>
                  <a:lnTo>
                    <a:pt x="210025" y="23228"/>
                  </a:lnTo>
                  <a:lnTo>
                    <a:pt x="204217" y="9035"/>
                  </a:lnTo>
                  <a:lnTo>
                    <a:pt x="201960" y="4195"/>
                  </a:lnTo>
                  <a:lnTo>
                    <a:pt x="198413" y="1938"/>
                  </a:lnTo>
                  <a:close/>
                </a:path>
                <a:path w="592454" h="111125">
                  <a:moveTo>
                    <a:pt x="368085" y="28709"/>
                  </a:moveTo>
                  <a:lnTo>
                    <a:pt x="318425" y="28709"/>
                  </a:lnTo>
                  <a:lnTo>
                    <a:pt x="328331" y="30705"/>
                  </a:lnTo>
                  <a:lnTo>
                    <a:pt x="335969" y="36210"/>
                  </a:lnTo>
                  <a:lnTo>
                    <a:pt x="340884" y="44497"/>
                  </a:lnTo>
                  <a:lnTo>
                    <a:pt x="342624" y="54839"/>
                  </a:lnTo>
                  <a:lnTo>
                    <a:pt x="340875" y="65809"/>
                  </a:lnTo>
                  <a:lnTo>
                    <a:pt x="335969" y="74478"/>
                  </a:lnTo>
                  <a:lnTo>
                    <a:pt x="328331" y="80198"/>
                  </a:lnTo>
                  <a:lnTo>
                    <a:pt x="318425" y="82259"/>
                  </a:lnTo>
                  <a:lnTo>
                    <a:pt x="367716" y="82259"/>
                  </a:lnTo>
                  <a:lnTo>
                    <a:pt x="371146" y="76948"/>
                  </a:lnTo>
                  <a:lnTo>
                    <a:pt x="375209" y="54839"/>
                  </a:lnTo>
                  <a:lnTo>
                    <a:pt x="371146" y="33343"/>
                  </a:lnTo>
                  <a:lnTo>
                    <a:pt x="368085" y="28709"/>
                  </a:lnTo>
                  <a:close/>
                </a:path>
                <a:path w="592454" h="111125">
                  <a:moveTo>
                    <a:pt x="261323" y="1938"/>
                  </a:moveTo>
                  <a:lnTo>
                    <a:pt x="233578" y="1938"/>
                  </a:lnTo>
                  <a:lnTo>
                    <a:pt x="230350" y="4195"/>
                  </a:lnTo>
                  <a:lnTo>
                    <a:pt x="228093" y="9035"/>
                  </a:lnTo>
                  <a:lnTo>
                    <a:pt x="222285" y="23228"/>
                  </a:lnTo>
                  <a:lnTo>
                    <a:pt x="218738" y="31292"/>
                  </a:lnTo>
                  <a:lnTo>
                    <a:pt x="216155" y="40968"/>
                  </a:lnTo>
                  <a:lnTo>
                    <a:pt x="245614" y="40968"/>
                  </a:lnTo>
                  <a:lnTo>
                    <a:pt x="260678" y="13548"/>
                  </a:lnTo>
                  <a:lnTo>
                    <a:pt x="264547" y="6774"/>
                  </a:lnTo>
                  <a:lnTo>
                    <a:pt x="261323" y="1938"/>
                  </a:lnTo>
                  <a:close/>
                </a:path>
                <a:path w="592454" h="111125">
                  <a:moveTo>
                    <a:pt x="416827" y="1938"/>
                  </a:moveTo>
                  <a:lnTo>
                    <a:pt x="390694" y="1938"/>
                  </a:lnTo>
                  <a:lnTo>
                    <a:pt x="387143" y="5162"/>
                  </a:lnTo>
                  <a:lnTo>
                    <a:pt x="387143" y="105810"/>
                  </a:lnTo>
                  <a:lnTo>
                    <a:pt x="390694" y="109357"/>
                  </a:lnTo>
                  <a:lnTo>
                    <a:pt x="415537" y="109357"/>
                  </a:lnTo>
                  <a:lnTo>
                    <a:pt x="418761" y="105810"/>
                  </a:lnTo>
                  <a:lnTo>
                    <a:pt x="418695" y="60647"/>
                  </a:lnTo>
                  <a:lnTo>
                    <a:pt x="417472" y="48710"/>
                  </a:lnTo>
                  <a:lnTo>
                    <a:pt x="443852" y="48710"/>
                  </a:lnTo>
                  <a:lnTo>
                    <a:pt x="440694" y="42907"/>
                  </a:lnTo>
                  <a:lnTo>
                    <a:pt x="422940" y="8386"/>
                  </a:lnTo>
                  <a:lnTo>
                    <a:pt x="420373" y="3872"/>
                  </a:lnTo>
                  <a:lnTo>
                    <a:pt x="416827" y="1938"/>
                  </a:lnTo>
                  <a:close/>
                </a:path>
                <a:path w="592454" h="111125">
                  <a:moveTo>
                    <a:pt x="443852" y="48710"/>
                  </a:moveTo>
                  <a:lnTo>
                    <a:pt x="417794" y="48710"/>
                  </a:lnTo>
                  <a:lnTo>
                    <a:pt x="422295" y="60647"/>
                  </a:lnTo>
                  <a:lnTo>
                    <a:pt x="426809" y="68388"/>
                  </a:lnTo>
                  <a:lnTo>
                    <a:pt x="444563" y="102582"/>
                  </a:lnTo>
                  <a:lnTo>
                    <a:pt x="447143" y="107422"/>
                  </a:lnTo>
                  <a:lnTo>
                    <a:pt x="450711" y="109357"/>
                  </a:lnTo>
                  <a:lnTo>
                    <a:pt x="476848" y="109357"/>
                  </a:lnTo>
                  <a:lnTo>
                    <a:pt x="480373" y="105810"/>
                  </a:lnTo>
                  <a:lnTo>
                    <a:pt x="480373" y="62581"/>
                  </a:lnTo>
                  <a:lnTo>
                    <a:pt x="449722" y="62581"/>
                  </a:lnTo>
                  <a:lnTo>
                    <a:pt x="444907" y="50648"/>
                  </a:lnTo>
                  <a:lnTo>
                    <a:pt x="443852" y="48710"/>
                  </a:lnTo>
                  <a:close/>
                </a:path>
                <a:path w="592454" h="111125">
                  <a:moveTo>
                    <a:pt x="476848" y="1938"/>
                  </a:moveTo>
                  <a:lnTo>
                    <a:pt x="452000" y="1938"/>
                  </a:lnTo>
                  <a:lnTo>
                    <a:pt x="448776" y="5162"/>
                  </a:lnTo>
                  <a:lnTo>
                    <a:pt x="448842" y="50648"/>
                  </a:lnTo>
                  <a:lnTo>
                    <a:pt x="450066" y="62581"/>
                  </a:lnTo>
                  <a:lnTo>
                    <a:pt x="480373" y="62581"/>
                  </a:lnTo>
                  <a:lnTo>
                    <a:pt x="480373" y="5162"/>
                  </a:lnTo>
                  <a:lnTo>
                    <a:pt x="476848" y="1938"/>
                  </a:lnTo>
                  <a:close/>
                </a:path>
                <a:path w="592454" h="111125">
                  <a:moveTo>
                    <a:pt x="535872" y="1938"/>
                  </a:moveTo>
                  <a:lnTo>
                    <a:pt x="500062" y="1938"/>
                  </a:lnTo>
                  <a:lnTo>
                    <a:pt x="496838" y="5162"/>
                  </a:lnTo>
                  <a:lnTo>
                    <a:pt x="496838" y="105810"/>
                  </a:lnTo>
                  <a:lnTo>
                    <a:pt x="500062" y="109357"/>
                  </a:lnTo>
                  <a:lnTo>
                    <a:pt x="535872" y="109357"/>
                  </a:lnTo>
                  <a:lnTo>
                    <a:pt x="559207" y="105652"/>
                  </a:lnTo>
                  <a:lnTo>
                    <a:pt x="576888" y="94961"/>
                  </a:lnTo>
                  <a:lnTo>
                    <a:pt x="585243" y="82259"/>
                  </a:lnTo>
                  <a:lnTo>
                    <a:pt x="528134" y="82259"/>
                  </a:lnTo>
                  <a:lnTo>
                    <a:pt x="528134" y="28709"/>
                  </a:lnTo>
                  <a:lnTo>
                    <a:pt x="585428" y="28709"/>
                  </a:lnTo>
                  <a:lnTo>
                    <a:pt x="576888" y="15969"/>
                  </a:lnTo>
                  <a:lnTo>
                    <a:pt x="559207" y="5536"/>
                  </a:lnTo>
                  <a:lnTo>
                    <a:pt x="535872" y="1938"/>
                  </a:lnTo>
                  <a:close/>
                </a:path>
                <a:path w="592454" h="111125">
                  <a:moveTo>
                    <a:pt x="585428" y="28709"/>
                  </a:moveTo>
                  <a:lnTo>
                    <a:pt x="534926" y="28709"/>
                  </a:lnTo>
                  <a:lnTo>
                    <a:pt x="545138" y="30348"/>
                  </a:lnTo>
                  <a:lnTo>
                    <a:pt x="552852" y="35283"/>
                  </a:lnTo>
                  <a:lnTo>
                    <a:pt x="557729" y="43544"/>
                  </a:lnTo>
                  <a:lnTo>
                    <a:pt x="559430" y="55162"/>
                  </a:lnTo>
                  <a:lnTo>
                    <a:pt x="557777" y="67017"/>
                  </a:lnTo>
                  <a:lnTo>
                    <a:pt x="552981" y="75485"/>
                  </a:lnTo>
                  <a:lnTo>
                    <a:pt x="545284" y="80566"/>
                  </a:lnTo>
                  <a:lnTo>
                    <a:pt x="534926" y="82259"/>
                  </a:lnTo>
                  <a:lnTo>
                    <a:pt x="585243" y="82259"/>
                  </a:lnTo>
                  <a:lnTo>
                    <a:pt x="588097" y="77919"/>
                  </a:lnTo>
                  <a:lnTo>
                    <a:pt x="592015" y="55162"/>
                  </a:lnTo>
                  <a:lnTo>
                    <a:pt x="588097" y="32692"/>
                  </a:lnTo>
                  <a:lnTo>
                    <a:pt x="585428" y="28709"/>
                  </a:lnTo>
                  <a:close/>
                </a:path>
              </a:pathLst>
            </a:custGeom>
            <a:solidFill>
              <a:srgbClr val="1F61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7797875" y="1645669"/>
            <a:ext cx="593725" cy="26670"/>
          </a:xfrm>
          <a:custGeom>
            <a:avLst/>
            <a:gdLst/>
            <a:ahLst/>
            <a:cxnLst/>
            <a:rect l="l" t="t" r="r" b="b"/>
            <a:pathLst>
              <a:path w="593725" h="26669">
                <a:moveTo>
                  <a:pt x="589737" y="0"/>
                </a:moveTo>
                <a:lnTo>
                  <a:pt x="3548" y="0"/>
                </a:lnTo>
                <a:lnTo>
                  <a:pt x="0" y="3266"/>
                </a:lnTo>
                <a:lnTo>
                  <a:pt x="0" y="22910"/>
                </a:lnTo>
                <a:lnTo>
                  <a:pt x="3548" y="26134"/>
                </a:lnTo>
                <a:lnTo>
                  <a:pt x="589737" y="26134"/>
                </a:lnTo>
                <a:lnTo>
                  <a:pt x="593305" y="22910"/>
                </a:lnTo>
                <a:lnTo>
                  <a:pt x="593305" y="3266"/>
                </a:lnTo>
                <a:close/>
              </a:path>
            </a:pathLst>
          </a:custGeom>
          <a:solidFill>
            <a:srgbClr val="1F61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799041" y="5859626"/>
            <a:ext cx="1019331" cy="7212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20955" y="670824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20955" y="3814919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20955" y="2959658"/>
            <a:ext cx="84696" cy="1762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20955" y="2674544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20955" y="955938"/>
            <a:ext cx="84696" cy="1762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20955" y="4099367"/>
            <a:ext cx="84696" cy="1762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20955" y="1811199"/>
            <a:ext cx="84696" cy="1756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20955" y="4954627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20955" y="6368174"/>
            <a:ext cx="84696" cy="17630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20955" y="101261"/>
            <a:ext cx="84696" cy="17635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20955" y="3244690"/>
            <a:ext cx="84696" cy="17635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20955" y="1240970"/>
            <a:ext cx="84696" cy="17635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20955" y="5798637"/>
            <a:ext cx="84696" cy="17626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20955" y="4384481"/>
            <a:ext cx="84696" cy="1762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20955" y="2095647"/>
            <a:ext cx="84696" cy="1762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20955" y="5239075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20955" y="6653255"/>
            <a:ext cx="84696" cy="1763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20955" y="386376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20955" y="3529804"/>
            <a:ext cx="84696" cy="176269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20955" y="1526084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20955" y="4669513"/>
            <a:ext cx="84696" cy="17635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20955" y="6083751"/>
            <a:ext cx="84696" cy="17563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20955" y="2380678"/>
            <a:ext cx="84696" cy="176352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20955" y="5524190"/>
            <a:ext cx="84696" cy="1762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1153769" y="1813941"/>
            <a:ext cx="6065520" cy="37141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200" spc="-90" dirty="0">
                <a:solidFill>
                  <a:srgbClr val="005A56"/>
                </a:solidFill>
                <a:latin typeface="Arial"/>
                <a:cs typeface="Arial"/>
              </a:rPr>
              <a:t>Discriminatie </a:t>
            </a:r>
            <a:r>
              <a:rPr sz="2200" spc="-130" dirty="0">
                <a:solidFill>
                  <a:srgbClr val="005A56"/>
                </a:solidFill>
                <a:latin typeface="Arial"/>
                <a:cs typeface="Arial"/>
              </a:rPr>
              <a:t>is </a:t>
            </a:r>
            <a:r>
              <a:rPr sz="2200" spc="-45" dirty="0">
                <a:solidFill>
                  <a:srgbClr val="005A56"/>
                </a:solidFill>
                <a:latin typeface="Arial"/>
                <a:cs typeface="Arial"/>
              </a:rPr>
              <a:t>het </a:t>
            </a:r>
            <a:r>
              <a:rPr sz="2200" spc="-90" dirty="0">
                <a:solidFill>
                  <a:srgbClr val="005A56"/>
                </a:solidFill>
                <a:latin typeface="Arial"/>
                <a:cs typeface="Arial"/>
              </a:rPr>
              <a:t>ongelijk </a:t>
            </a:r>
            <a:r>
              <a:rPr sz="2200" spc="-120" dirty="0">
                <a:solidFill>
                  <a:srgbClr val="005A56"/>
                </a:solidFill>
                <a:latin typeface="Arial"/>
                <a:cs typeface="Arial"/>
              </a:rPr>
              <a:t>behandelen </a:t>
            </a:r>
            <a:r>
              <a:rPr sz="2200" spc="-160" dirty="0">
                <a:solidFill>
                  <a:srgbClr val="005A56"/>
                </a:solidFill>
                <a:latin typeface="Arial"/>
                <a:cs typeface="Arial"/>
              </a:rPr>
              <a:t>van </a:t>
            </a:r>
            <a:r>
              <a:rPr sz="2200" spc="-140" dirty="0">
                <a:solidFill>
                  <a:srgbClr val="005A56"/>
                </a:solidFill>
                <a:latin typeface="Arial"/>
                <a:cs typeface="Arial"/>
              </a:rPr>
              <a:t>mensen,  </a:t>
            </a:r>
            <a:r>
              <a:rPr sz="2200" spc="-60" dirty="0">
                <a:solidFill>
                  <a:srgbClr val="005A56"/>
                </a:solidFill>
                <a:latin typeface="Arial"/>
                <a:cs typeface="Arial"/>
              </a:rPr>
              <a:t>door </a:t>
            </a:r>
            <a:r>
              <a:rPr sz="2200" spc="-105" dirty="0">
                <a:solidFill>
                  <a:srgbClr val="005A56"/>
                </a:solidFill>
                <a:latin typeface="Arial"/>
                <a:cs typeface="Arial"/>
              </a:rPr>
              <a:t>iemand </a:t>
            </a:r>
            <a:r>
              <a:rPr sz="2200" spc="-85" dirty="0">
                <a:solidFill>
                  <a:srgbClr val="005A56"/>
                </a:solidFill>
                <a:latin typeface="Arial"/>
                <a:cs typeface="Arial"/>
              </a:rPr>
              <a:t>werk, </a:t>
            </a:r>
            <a:r>
              <a:rPr sz="2200" spc="-110" dirty="0">
                <a:solidFill>
                  <a:srgbClr val="005A56"/>
                </a:solidFill>
                <a:latin typeface="Arial"/>
                <a:cs typeface="Arial"/>
              </a:rPr>
              <a:t>huisvesting, accommodatie </a:t>
            </a:r>
            <a:r>
              <a:rPr sz="2200" spc="-25" dirty="0">
                <a:solidFill>
                  <a:srgbClr val="005A56"/>
                </a:solidFill>
                <a:latin typeface="Arial"/>
                <a:cs typeface="Arial"/>
              </a:rPr>
              <a:t>of  </a:t>
            </a:r>
            <a:r>
              <a:rPr sz="2200" spc="-114" dirty="0">
                <a:solidFill>
                  <a:srgbClr val="005A56"/>
                </a:solidFill>
                <a:latin typeface="Arial"/>
                <a:cs typeface="Arial"/>
              </a:rPr>
              <a:t>andere </a:t>
            </a:r>
            <a:r>
              <a:rPr sz="2200" spc="-95" dirty="0">
                <a:solidFill>
                  <a:srgbClr val="005A56"/>
                </a:solidFill>
                <a:latin typeface="Arial"/>
                <a:cs typeface="Arial"/>
              </a:rPr>
              <a:t>diensten </a:t>
            </a:r>
            <a:r>
              <a:rPr sz="2200" spc="-30" dirty="0">
                <a:solidFill>
                  <a:srgbClr val="005A56"/>
                </a:solidFill>
                <a:latin typeface="Arial"/>
                <a:cs typeface="Arial"/>
              </a:rPr>
              <a:t>te </a:t>
            </a:r>
            <a:r>
              <a:rPr sz="2200" spc="-130" dirty="0">
                <a:solidFill>
                  <a:srgbClr val="005A56"/>
                </a:solidFill>
                <a:latin typeface="Arial"/>
                <a:cs typeface="Arial"/>
              </a:rPr>
              <a:t>ontzeggen </a:t>
            </a:r>
            <a:r>
              <a:rPr sz="2200" spc="-85" dirty="0">
                <a:solidFill>
                  <a:srgbClr val="005A56"/>
                </a:solidFill>
                <a:latin typeface="Arial"/>
                <a:cs typeface="Arial"/>
              </a:rPr>
              <a:t>op </a:t>
            </a:r>
            <a:r>
              <a:rPr sz="2200" spc="-160" dirty="0">
                <a:solidFill>
                  <a:srgbClr val="005A56"/>
                </a:solidFill>
                <a:latin typeface="Arial"/>
                <a:cs typeface="Arial"/>
              </a:rPr>
              <a:t>basis </a:t>
            </a:r>
            <a:r>
              <a:rPr sz="2200" spc="-150" dirty="0">
                <a:solidFill>
                  <a:srgbClr val="005A56"/>
                </a:solidFill>
                <a:latin typeface="Arial"/>
                <a:cs typeface="Arial"/>
              </a:rPr>
              <a:t>van </a:t>
            </a:r>
            <a:r>
              <a:rPr sz="2200" spc="-130" dirty="0">
                <a:solidFill>
                  <a:srgbClr val="005A56"/>
                </a:solidFill>
                <a:latin typeface="Arial"/>
                <a:cs typeface="Arial"/>
              </a:rPr>
              <a:t>iemands  </a:t>
            </a:r>
            <a:r>
              <a:rPr sz="2200" spc="-140" dirty="0">
                <a:solidFill>
                  <a:srgbClr val="005A56"/>
                </a:solidFill>
                <a:latin typeface="Arial"/>
                <a:cs typeface="Arial"/>
              </a:rPr>
              <a:t>ras, </a:t>
            </a:r>
            <a:r>
              <a:rPr sz="2200" spc="-105" dirty="0">
                <a:solidFill>
                  <a:srgbClr val="005A56"/>
                </a:solidFill>
                <a:latin typeface="Arial"/>
                <a:cs typeface="Arial"/>
              </a:rPr>
              <a:t>huidskleur, </a:t>
            </a:r>
            <a:r>
              <a:rPr sz="2200" spc="-65" dirty="0">
                <a:solidFill>
                  <a:srgbClr val="005A56"/>
                </a:solidFill>
                <a:latin typeface="Arial"/>
                <a:cs typeface="Arial"/>
              </a:rPr>
              <a:t>politieke </a:t>
            </a:r>
            <a:r>
              <a:rPr sz="2200" spc="-80" dirty="0">
                <a:solidFill>
                  <a:srgbClr val="005A56"/>
                </a:solidFill>
                <a:latin typeface="Arial"/>
                <a:cs typeface="Arial"/>
              </a:rPr>
              <a:t>overtuiging, </a:t>
            </a:r>
            <a:r>
              <a:rPr sz="2200" spc="-75" dirty="0">
                <a:solidFill>
                  <a:srgbClr val="005A56"/>
                </a:solidFill>
                <a:latin typeface="Arial"/>
                <a:cs typeface="Arial"/>
              </a:rPr>
              <a:t>cultuur, </a:t>
            </a:r>
            <a:r>
              <a:rPr sz="2200" spc="-100" dirty="0">
                <a:solidFill>
                  <a:srgbClr val="005A56"/>
                </a:solidFill>
                <a:latin typeface="Arial"/>
                <a:cs typeface="Arial"/>
              </a:rPr>
              <a:t>etnische  </a:t>
            </a:r>
            <a:r>
              <a:rPr sz="2200" spc="-95" dirty="0">
                <a:solidFill>
                  <a:srgbClr val="005A56"/>
                </a:solidFill>
                <a:latin typeface="Arial"/>
                <a:cs typeface="Arial"/>
              </a:rPr>
              <a:t>achtergrond, </a:t>
            </a:r>
            <a:r>
              <a:rPr sz="2200" spc="-90" dirty="0">
                <a:solidFill>
                  <a:srgbClr val="005A56"/>
                </a:solidFill>
                <a:latin typeface="Arial"/>
                <a:cs typeface="Arial"/>
              </a:rPr>
              <a:t>burgelijke </a:t>
            </a:r>
            <a:r>
              <a:rPr sz="2200" spc="-100" dirty="0">
                <a:solidFill>
                  <a:srgbClr val="005A56"/>
                </a:solidFill>
                <a:latin typeface="Arial"/>
                <a:cs typeface="Arial"/>
              </a:rPr>
              <a:t>staat, </a:t>
            </a:r>
            <a:r>
              <a:rPr sz="2200" spc="-150" dirty="0">
                <a:solidFill>
                  <a:srgbClr val="005A56"/>
                </a:solidFill>
                <a:latin typeface="Arial"/>
                <a:cs typeface="Arial"/>
              </a:rPr>
              <a:t>seksuele </a:t>
            </a:r>
            <a:r>
              <a:rPr sz="2200" spc="-114" dirty="0">
                <a:solidFill>
                  <a:srgbClr val="005A56"/>
                </a:solidFill>
                <a:latin typeface="Arial"/>
                <a:cs typeface="Arial"/>
              </a:rPr>
              <a:t>voorkeur,  handicap, </a:t>
            </a:r>
            <a:r>
              <a:rPr sz="2200" spc="-35" dirty="0">
                <a:solidFill>
                  <a:srgbClr val="005A56"/>
                </a:solidFill>
                <a:latin typeface="Arial"/>
                <a:cs typeface="Arial"/>
              </a:rPr>
              <a:t>leeftijd, </a:t>
            </a:r>
            <a:r>
              <a:rPr sz="2200" spc="-190" dirty="0">
                <a:solidFill>
                  <a:srgbClr val="005A56"/>
                </a:solidFill>
                <a:latin typeface="Arial"/>
                <a:cs typeface="Arial"/>
              </a:rPr>
              <a:t>sekse </a:t>
            </a:r>
            <a:r>
              <a:rPr sz="2200" spc="-20" dirty="0">
                <a:solidFill>
                  <a:srgbClr val="005A56"/>
                </a:solidFill>
                <a:latin typeface="Arial"/>
                <a:cs typeface="Arial"/>
              </a:rPr>
              <a:t>of </a:t>
            </a:r>
            <a:r>
              <a:rPr sz="2200" spc="-114" dirty="0">
                <a:solidFill>
                  <a:srgbClr val="005A56"/>
                </a:solidFill>
                <a:latin typeface="Arial"/>
                <a:cs typeface="Arial"/>
              </a:rPr>
              <a:t>economischie </a:t>
            </a:r>
            <a:r>
              <a:rPr sz="2200" spc="-50" dirty="0">
                <a:solidFill>
                  <a:srgbClr val="005A56"/>
                </a:solidFill>
                <a:latin typeface="Arial"/>
                <a:cs typeface="Arial"/>
              </a:rPr>
              <a:t>situtatie  </a:t>
            </a:r>
            <a:r>
              <a:rPr sz="2200" spc="-90" dirty="0">
                <a:solidFill>
                  <a:srgbClr val="005A56"/>
                </a:solidFill>
                <a:latin typeface="Arial"/>
                <a:cs typeface="Arial"/>
              </a:rPr>
              <a:t>enzovoort. </a:t>
            </a:r>
            <a:r>
              <a:rPr sz="2200" spc="-100" dirty="0">
                <a:solidFill>
                  <a:srgbClr val="005A56"/>
                </a:solidFill>
                <a:latin typeface="Arial"/>
                <a:cs typeface="Arial"/>
              </a:rPr>
              <a:t>Het </a:t>
            </a:r>
            <a:r>
              <a:rPr sz="2200" spc="-150" dirty="0">
                <a:solidFill>
                  <a:srgbClr val="005A56"/>
                </a:solidFill>
                <a:latin typeface="Arial"/>
                <a:cs typeface="Arial"/>
              </a:rPr>
              <a:t>kan </a:t>
            </a:r>
            <a:r>
              <a:rPr sz="2200" spc="-70" dirty="0">
                <a:solidFill>
                  <a:srgbClr val="005A56"/>
                </a:solidFill>
                <a:latin typeface="Arial"/>
                <a:cs typeface="Arial"/>
              </a:rPr>
              <a:t>heimelijk, </a:t>
            </a:r>
            <a:r>
              <a:rPr sz="2200" spc="-125" dirty="0">
                <a:solidFill>
                  <a:srgbClr val="005A56"/>
                </a:solidFill>
                <a:latin typeface="Arial"/>
                <a:cs typeface="Arial"/>
              </a:rPr>
              <a:t>systematisch, </a:t>
            </a:r>
            <a:r>
              <a:rPr sz="2200" spc="-75" dirty="0">
                <a:solidFill>
                  <a:srgbClr val="005A56"/>
                </a:solidFill>
                <a:latin typeface="Arial"/>
                <a:cs typeface="Arial"/>
              </a:rPr>
              <a:t>opzettelijk  </a:t>
            </a:r>
            <a:r>
              <a:rPr sz="2200" spc="-20" dirty="0">
                <a:solidFill>
                  <a:srgbClr val="005A56"/>
                </a:solidFill>
                <a:latin typeface="Arial"/>
                <a:cs typeface="Arial"/>
              </a:rPr>
              <a:t>of </a:t>
            </a:r>
            <a:r>
              <a:rPr sz="2200" spc="-75" dirty="0">
                <a:solidFill>
                  <a:srgbClr val="005A56"/>
                </a:solidFill>
                <a:latin typeface="Arial"/>
                <a:cs typeface="Arial"/>
              </a:rPr>
              <a:t>onopzettelijk </a:t>
            </a:r>
            <a:r>
              <a:rPr sz="2200" spc="-114" dirty="0">
                <a:solidFill>
                  <a:srgbClr val="005A56"/>
                </a:solidFill>
                <a:latin typeface="Arial"/>
                <a:cs typeface="Arial"/>
              </a:rPr>
              <a:t>gebeuren. </a:t>
            </a:r>
            <a:r>
              <a:rPr sz="2200" spc="-225" dirty="0">
                <a:solidFill>
                  <a:srgbClr val="005A56"/>
                </a:solidFill>
                <a:latin typeface="Arial"/>
                <a:cs typeface="Arial"/>
              </a:rPr>
              <a:t>Een </a:t>
            </a:r>
            <a:r>
              <a:rPr sz="2200" spc="-140" dirty="0">
                <a:solidFill>
                  <a:srgbClr val="005A56"/>
                </a:solidFill>
                <a:latin typeface="Arial"/>
                <a:cs typeface="Arial"/>
              </a:rPr>
              <a:t>daad </a:t>
            </a:r>
            <a:r>
              <a:rPr sz="2200" spc="-150" dirty="0">
                <a:solidFill>
                  <a:srgbClr val="005A56"/>
                </a:solidFill>
                <a:latin typeface="Arial"/>
                <a:cs typeface="Arial"/>
              </a:rPr>
              <a:t>van </a:t>
            </a:r>
            <a:r>
              <a:rPr sz="2200" spc="-75" dirty="0">
                <a:solidFill>
                  <a:srgbClr val="005A56"/>
                </a:solidFill>
                <a:latin typeface="Arial"/>
                <a:cs typeface="Arial"/>
              </a:rPr>
              <a:t>discriminatie  </a:t>
            </a:r>
            <a:r>
              <a:rPr sz="2200" spc="-130" dirty="0">
                <a:solidFill>
                  <a:srgbClr val="005A56"/>
                </a:solidFill>
                <a:latin typeface="Arial"/>
                <a:cs typeface="Arial"/>
              </a:rPr>
              <a:t>is </a:t>
            </a:r>
            <a:r>
              <a:rPr sz="2200" spc="-125" dirty="0">
                <a:solidFill>
                  <a:srgbClr val="005A56"/>
                </a:solidFill>
                <a:latin typeface="Arial"/>
                <a:cs typeface="Arial"/>
              </a:rPr>
              <a:t>een schending </a:t>
            </a:r>
            <a:r>
              <a:rPr sz="2200" spc="-150" dirty="0">
                <a:solidFill>
                  <a:srgbClr val="005A56"/>
                </a:solidFill>
                <a:latin typeface="Arial"/>
                <a:cs typeface="Arial"/>
              </a:rPr>
              <a:t>van </a:t>
            </a:r>
            <a:r>
              <a:rPr sz="2200" spc="-110" dirty="0">
                <a:solidFill>
                  <a:srgbClr val="005A56"/>
                </a:solidFill>
                <a:latin typeface="Arial"/>
                <a:cs typeface="Arial"/>
              </a:rPr>
              <a:t>mensenrechten </a:t>
            </a:r>
            <a:r>
              <a:rPr sz="2200" spc="-150" dirty="0">
                <a:solidFill>
                  <a:srgbClr val="005A56"/>
                </a:solidFill>
                <a:latin typeface="Arial"/>
                <a:cs typeface="Arial"/>
              </a:rPr>
              <a:t>van </a:t>
            </a:r>
            <a:r>
              <a:rPr sz="2200" spc="-45" dirty="0">
                <a:solidFill>
                  <a:srgbClr val="005A56"/>
                </a:solidFill>
                <a:latin typeface="Arial"/>
                <a:cs typeface="Arial"/>
              </a:rPr>
              <a:t>het </a:t>
            </a:r>
            <a:r>
              <a:rPr sz="2200" spc="-65" dirty="0">
                <a:solidFill>
                  <a:srgbClr val="005A56"/>
                </a:solidFill>
                <a:latin typeface="Arial"/>
                <a:cs typeface="Arial"/>
              </a:rPr>
              <a:t>individu  </a:t>
            </a:r>
            <a:r>
              <a:rPr sz="2200" spc="-114" dirty="0">
                <a:solidFill>
                  <a:srgbClr val="005A56"/>
                </a:solidFill>
                <a:latin typeface="Arial"/>
                <a:cs typeface="Arial"/>
              </a:rPr>
              <a:t>en </a:t>
            </a:r>
            <a:r>
              <a:rPr sz="2200" spc="-165" dirty="0">
                <a:solidFill>
                  <a:srgbClr val="005A56"/>
                </a:solidFill>
                <a:latin typeface="Arial"/>
                <a:cs typeface="Arial"/>
              </a:rPr>
              <a:t>mag </a:t>
            </a:r>
            <a:r>
              <a:rPr sz="2200" spc="-105" dirty="0">
                <a:solidFill>
                  <a:srgbClr val="005A56"/>
                </a:solidFill>
                <a:latin typeface="Arial"/>
                <a:cs typeface="Arial"/>
              </a:rPr>
              <a:t>vervolgd </a:t>
            </a:r>
            <a:r>
              <a:rPr sz="2200" spc="-85" dirty="0">
                <a:solidFill>
                  <a:srgbClr val="005A56"/>
                </a:solidFill>
                <a:latin typeface="Arial"/>
                <a:cs typeface="Arial"/>
              </a:rPr>
              <a:t>worden op </a:t>
            </a:r>
            <a:r>
              <a:rPr sz="2200" spc="-160" dirty="0">
                <a:solidFill>
                  <a:srgbClr val="005A56"/>
                </a:solidFill>
                <a:latin typeface="Arial"/>
                <a:cs typeface="Arial"/>
              </a:rPr>
              <a:t>basis </a:t>
            </a:r>
            <a:r>
              <a:rPr sz="2200" spc="-150" dirty="0">
                <a:solidFill>
                  <a:srgbClr val="005A56"/>
                </a:solidFill>
                <a:latin typeface="Arial"/>
                <a:cs typeface="Arial"/>
              </a:rPr>
              <a:t>van </a:t>
            </a:r>
            <a:r>
              <a:rPr sz="2200" spc="-70" dirty="0">
                <a:solidFill>
                  <a:srgbClr val="005A56"/>
                </a:solidFill>
                <a:latin typeface="Arial"/>
                <a:cs typeface="Arial"/>
              </a:rPr>
              <a:t>Artikel </a:t>
            </a:r>
            <a:r>
              <a:rPr sz="2200" spc="-114" dirty="0">
                <a:solidFill>
                  <a:srgbClr val="005A56"/>
                </a:solidFill>
                <a:latin typeface="Arial"/>
                <a:cs typeface="Arial"/>
              </a:rPr>
              <a:t>1 </a:t>
            </a:r>
            <a:r>
              <a:rPr sz="2200" spc="-150" dirty="0">
                <a:solidFill>
                  <a:srgbClr val="005A56"/>
                </a:solidFill>
                <a:latin typeface="Arial"/>
                <a:cs typeface="Arial"/>
              </a:rPr>
              <a:t>van </a:t>
            </a:r>
            <a:r>
              <a:rPr sz="2200" spc="-114" dirty="0">
                <a:solidFill>
                  <a:srgbClr val="005A56"/>
                </a:solidFill>
                <a:latin typeface="Arial"/>
                <a:cs typeface="Arial"/>
              </a:rPr>
              <a:t>de  </a:t>
            </a:r>
            <a:r>
              <a:rPr sz="2200" spc="-120" dirty="0">
                <a:solidFill>
                  <a:srgbClr val="005A56"/>
                </a:solidFill>
                <a:latin typeface="Arial"/>
                <a:cs typeface="Arial"/>
              </a:rPr>
              <a:t>Nederlandse</a:t>
            </a:r>
            <a:r>
              <a:rPr sz="2200" spc="-100" dirty="0">
                <a:solidFill>
                  <a:srgbClr val="005A56"/>
                </a:solidFill>
                <a:latin typeface="Arial"/>
                <a:cs typeface="Arial"/>
              </a:rPr>
              <a:t> </a:t>
            </a:r>
            <a:r>
              <a:rPr sz="2200" spc="-95" dirty="0">
                <a:solidFill>
                  <a:srgbClr val="005A56"/>
                </a:solidFill>
                <a:latin typeface="Arial"/>
                <a:cs typeface="Arial"/>
              </a:rPr>
              <a:t>Grondwet.</a:t>
            </a:r>
            <a:endParaRPr sz="220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178813" y="1652777"/>
            <a:ext cx="6139180" cy="0"/>
          </a:xfrm>
          <a:custGeom>
            <a:avLst/>
            <a:gdLst/>
            <a:ahLst/>
            <a:cxnLst/>
            <a:rect l="l" t="t" r="r" b="b"/>
            <a:pathLst>
              <a:path w="6139180">
                <a:moveTo>
                  <a:pt x="0" y="0"/>
                </a:moveTo>
                <a:lnTo>
                  <a:pt x="6138926" y="0"/>
                </a:lnTo>
              </a:path>
            </a:pathLst>
          </a:custGeom>
          <a:ln w="28956">
            <a:solidFill>
              <a:srgbClr val="2DBA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5" dirty="0"/>
              <a:t>Toolkit </a:t>
            </a:r>
            <a:r>
              <a:rPr spc="-25" dirty="0"/>
              <a:t>met </a:t>
            </a:r>
            <a:r>
              <a:rPr spc="-50" dirty="0"/>
              <a:t>‘Anti-stigma </a:t>
            </a:r>
            <a:r>
              <a:rPr spc="-25" dirty="0"/>
              <a:t>activiteiten’ </a:t>
            </a:r>
            <a:r>
              <a:rPr spc="-45" dirty="0"/>
              <a:t>voor</a:t>
            </a:r>
            <a:r>
              <a:rPr spc="-155" dirty="0"/>
              <a:t> </a:t>
            </a:r>
            <a:r>
              <a:rPr spc="-55" dirty="0"/>
              <a:t>hulpverleners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53769" y="144017"/>
            <a:ext cx="4472305" cy="711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500" spc="-570" dirty="0">
                <a:solidFill>
                  <a:srgbClr val="0D5A56"/>
                </a:solidFill>
                <a:latin typeface="Arial"/>
                <a:cs typeface="Arial"/>
              </a:rPr>
              <a:t>GELAAGDHEID</a:t>
            </a:r>
            <a:r>
              <a:rPr sz="4500" spc="-295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sz="4500" spc="-520" dirty="0">
                <a:solidFill>
                  <a:srgbClr val="0D5A56"/>
                </a:solidFill>
                <a:latin typeface="Arial"/>
                <a:cs typeface="Arial"/>
              </a:rPr>
              <a:t>VAN</a:t>
            </a:r>
            <a:endParaRPr sz="45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53769" y="686511"/>
            <a:ext cx="4088765" cy="711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5" dirty="0"/>
              <a:t>STIGMATISERING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797875" y="1765046"/>
            <a:ext cx="592455" cy="382270"/>
            <a:chOff x="7797875" y="1765046"/>
            <a:chExt cx="592455" cy="382270"/>
          </a:xfrm>
        </p:grpSpPr>
        <p:sp>
          <p:nvSpPr>
            <p:cNvPr id="5" name="object 5"/>
            <p:cNvSpPr/>
            <p:nvPr/>
          </p:nvSpPr>
          <p:spPr>
            <a:xfrm>
              <a:off x="7797864" y="1905380"/>
              <a:ext cx="466090" cy="242570"/>
            </a:xfrm>
            <a:custGeom>
              <a:avLst/>
              <a:gdLst/>
              <a:ahLst/>
              <a:cxnLst/>
              <a:rect l="l" t="t" r="r" b="b"/>
              <a:pathLst>
                <a:path w="466090" h="242569">
                  <a:moveTo>
                    <a:pt x="73888" y="218389"/>
                  </a:moveTo>
                  <a:lnTo>
                    <a:pt x="70332" y="214845"/>
                  </a:lnTo>
                  <a:lnTo>
                    <a:pt x="31623" y="214845"/>
                  </a:lnTo>
                  <a:lnTo>
                    <a:pt x="31623" y="137426"/>
                  </a:lnTo>
                  <a:lnTo>
                    <a:pt x="28397" y="134200"/>
                  </a:lnTo>
                  <a:lnTo>
                    <a:pt x="3556" y="134200"/>
                  </a:lnTo>
                  <a:lnTo>
                    <a:pt x="0" y="137426"/>
                  </a:lnTo>
                  <a:lnTo>
                    <a:pt x="0" y="238391"/>
                  </a:lnTo>
                  <a:lnTo>
                    <a:pt x="3556" y="241947"/>
                  </a:lnTo>
                  <a:lnTo>
                    <a:pt x="70332" y="241947"/>
                  </a:lnTo>
                  <a:lnTo>
                    <a:pt x="73888" y="238391"/>
                  </a:lnTo>
                  <a:lnTo>
                    <a:pt x="73888" y="218389"/>
                  </a:lnTo>
                  <a:close/>
                </a:path>
                <a:path w="466090" h="242569">
                  <a:moveTo>
                    <a:pt x="91313" y="3225"/>
                  </a:moveTo>
                  <a:lnTo>
                    <a:pt x="87757" y="0"/>
                  </a:lnTo>
                  <a:lnTo>
                    <a:pt x="3556" y="0"/>
                  </a:lnTo>
                  <a:lnTo>
                    <a:pt x="0" y="3225"/>
                  </a:lnTo>
                  <a:lnTo>
                    <a:pt x="0" y="22898"/>
                  </a:lnTo>
                  <a:lnTo>
                    <a:pt x="3556" y="26454"/>
                  </a:lnTo>
                  <a:lnTo>
                    <a:pt x="30010" y="26454"/>
                  </a:lnTo>
                  <a:lnTo>
                    <a:pt x="30010" y="101942"/>
                  </a:lnTo>
                  <a:lnTo>
                    <a:pt x="33553" y="105486"/>
                  </a:lnTo>
                  <a:lnTo>
                    <a:pt x="57759" y="105486"/>
                  </a:lnTo>
                  <a:lnTo>
                    <a:pt x="60985" y="101942"/>
                  </a:lnTo>
                  <a:lnTo>
                    <a:pt x="60985" y="26454"/>
                  </a:lnTo>
                  <a:lnTo>
                    <a:pt x="87757" y="26454"/>
                  </a:lnTo>
                  <a:lnTo>
                    <a:pt x="91313" y="22898"/>
                  </a:lnTo>
                  <a:lnTo>
                    <a:pt x="91313" y="3225"/>
                  </a:lnTo>
                  <a:close/>
                </a:path>
                <a:path w="466090" h="242569">
                  <a:moveTo>
                    <a:pt x="183248" y="237426"/>
                  </a:moveTo>
                  <a:lnTo>
                    <a:pt x="180670" y="230644"/>
                  </a:lnTo>
                  <a:lnTo>
                    <a:pt x="178244" y="223227"/>
                  </a:lnTo>
                  <a:lnTo>
                    <a:pt x="170014" y="198069"/>
                  </a:lnTo>
                  <a:lnTo>
                    <a:pt x="158610" y="163233"/>
                  </a:lnTo>
                  <a:lnTo>
                    <a:pt x="151638" y="141935"/>
                  </a:lnTo>
                  <a:lnTo>
                    <a:pt x="149694" y="136448"/>
                  </a:lnTo>
                  <a:lnTo>
                    <a:pt x="146151" y="134200"/>
                  </a:lnTo>
                  <a:lnTo>
                    <a:pt x="140017" y="134200"/>
                  </a:lnTo>
                  <a:lnTo>
                    <a:pt x="140017" y="198069"/>
                  </a:lnTo>
                  <a:lnTo>
                    <a:pt x="124218" y="198069"/>
                  </a:lnTo>
                  <a:lnTo>
                    <a:pt x="127762" y="183235"/>
                  </a:lnTo>
                  <a:lnTo>
                    <a:pt x="129692" y="175806"/>
                  </a:lnTo>
                  <a:lnTo>
                    <a:pt x="131953" y="163233"/>
                  </a:lnTo>
                  <a:lnTo>
                    <a:pt x="132283" y="163233"/>
                  </a:lnTo>
                  <a:lnTo>
                    <a:pt x="134861" y="175806"/>
                  </a:lnTo>
                  <a:lnTo>
                    <a:pt x="136791" y="183235"/>
                  </a:lnTo>
                  <a:lnTo>
                    <a:pt x="140017" y="198069"/>
                  </a:lnTo>
                  <a:lnTo>
                    <a:pt x="140017" y="134200"/>
                  </a:lnTo>
                  <a:lnTo>
                    <a:pt x="118084" y="134200"/>
                  </a:lnTo>
                  <a:lnTo>
                    <a:pt x="114858" y="136448"/>
                  </a:lnTo>
                  <a:lnTo>
                    <a:pt x="112928" y="141935"/>
                  </a:lnTo>
                  <a:lnTo>
                    <a:pt x="83566" y="230644"/>
                  </a:lnTo>
                  <a:lnTo>
                    <a:pt x="81305" y="237426"/>
                  </a:lnTo>
                  <a:lnTo>
                    <a:pt x="84531" y="241947"/>
                  </a:lnTo>
                  <a:lnTo>
                    <a:pt x="109372" y="241947"/>
                  </a:lnTo>
                  <a:lnTo>
                    <a:pt x="113245" y="239039"/>
                  </a:lnTo>
                  <a:lnTo>
                    <a:pt x="114528" y="233553"/>
                  </a:lnTo>
                  <a:lnTo>
                    <a:pt x="116801" y="223227"/>
                  </a:lnTo>
                  <a:lnTo>
                    <a:pt x="147447" y="223227"/>
                  </a:lnTo>
                  <a:lnTo>
                    <a:pt x="149694" y="233553"/>
                  </a:lnTo>
                  <a:lnTo>
                    <a:pt x="151320" y="239039"/>
                  </a:lnTo>
                  <a:lnTo>
                    <a:pt x="154863" y="241947"/>
                  </a:lnTo>
                  <a:lnTo>
                    <a:pt x="179705" y="241947"/>
                  </a:lnTo>
                  <a:lnTo>
                    <a:pt x="183248" y="237426"/>
                  </a:lnTo>
                  <a:close/>
                </a:path>
                <a:path w="466090" h="242569">
                  <a:moveTo>
                    <a:pt x="200025" y="3225"/>
                  </a:moveTo>
                  <a:lnTo>
                    <a:pt x="196799" y="0"/>
                  </a:lnTo>
                  <a:lnTo>
                    <a:pt x="172605" y="0"/>
                  </a:lnTo>
                  <a:lnTo>
                    <a:pt x="169062" y="3225"/>
                  </a:lnTo>
                  <a:lnTo>
                    <a:pt x="169062" y="40005"/>
                  </a:lnTo>
                  <a:lnTo>
                    <a:pt x="138404" y="40005"/>
                  </a:lnTo>
                  <a:lnTo>
                    <a:pt x="138404" y="3225"/>
                  </a:lnTo>
                  <a:lnTo>
                    <a:pt x="135178" y="0"/>
                  </a:lnTo>
                  <a:lnTo>
                    <a:pt x="110667" y="0"/>
                  </a:lnTo>
                  <a:lnTo>
                    <a:pt x="107442" y="3225"/>
                  </a:lnTo>
                  <a:lnTo>
                    <a:pt x="107442" y="101942"/>
                  </a:lnTo>
                  <a:lnTo>
                    <a:pt x="110667" y="105486"/>
                  </a:lnTo>
                  <a:lnTo>
                    <a:pt x="135178" y="105486"/>
                  </a:lnTo>
                  <a:lnTo>
                    <a:pt x="138404" y="101942"/>
                  </a:lnTo>
                  <a:lnTo>
                    <a:pt x="138404" y="66459"/>
                  </a:lnTo>
                  <a:lnTo>
                    <a:pt x="169062" y="66459"/>
                  </a:lnTo>
                  <a:lnTo>
                    <a:pt x="169062" y="101942"/>
                  </a:lnTo>
                  <a:lnTo>
                    <a:pt x="172605" y="105486"/>
                  </a:lnTo>
                  <a:lnTo>
                    <a:pt x="196799" y="105486"/>
                  </a:lnTo>
                  <a:lnTo>
                    <a:pt x="200025" y="101942"/>
                  </a:lnTo>
                  <a:lnTo>
                    <a:pt x="200025" y="66459"/>
                  </a:lnTo>
                  <a:lnTo>
                    <a:pt x="200025" y="40005"/>
                  </a:lnTo>
                  <a:lnTo>
                    <a:pt x="200025" y="3225"/>
                  </a:lnTo>
                  <a:close/>
                </a:path>
                <a:path w="466090" h="242569">
                  <a:moveTo>
                    <a:pt x="282295" y="209042"/>
                  </a:moveTo>
                  <a:lnTo>
                    <a:pt x="265849" y="185483"/>
                  </a:lnTo>
                  <a:lnTo>
                    <a:pt x="271170" y="181051"/>
                  </a:lnTo>
                  <a:lnTo>
                    <a:pt x="274993" y="175361"/>
                  </a:lnTo>
                  <a:lnTo>
                    <a:pt x="275424" y="174193"/>
                  </a:lnTo>
                  <a:lnTo>
                    <a:pt x="277317" y="169024"/>
                  </a:lnTo>
                  <a:lnTo>
                    <a:pt x="278104" y="162585"/>
                  </a:lnTo>
                  <a:lnTo>
                    <a:pt x="277431" y="159677"/>
                  </a:lnTo>
                  <a:lnTo>
                    <a:pt x="275221" y="150114"/>
                  </a:lnTo>
                  <a:lnTo>
                    <a:pt x="267169" y="141249"/>
                  </a:lnTo>
                  <a:lnTo>
                    <a:pt x="254825" y="135953"/>
                  </a:lnTo>
                  <a:lnTo>
                    <a:pt x="250685" y="135496"/>
                  </a:lnTo>
                  <a:lnTo>
                    <a:pt x="250685" y="203873"/>
                  </a:lnTo>
                  <a:lnTo>
                    <a:pt x="250685" y="211937"/>
                  </a:lnTo>
                  <a:lnTo>
                    <a:pt x="247459" y="216458"/>
                  </a:lnTo>
                  <a:lnTo>
                    <a:pt x="230035" y="216458"/>
                  </a:lnTo>
                  <a:lnTo>
                    <a:pt x="230035" y="199351"/>
                  </a:lnTo>
                  <a:lnTo>
                    <a:pt x="247777" y="199351"/>
                  </a:lnTo>
                  <a:lnTo>
                    <a:pt x="250685" y="203873"/>
                  </a:lnTo>
                  <a:lnTo>
                    <a:pt x="250685" y="135496"/>
                  </a:lnTo>
                  <a:lnTo>
                    <a:pt x="246494" y="135039"/>
                  </a:lnTo>
                  <a:lnTo>
                    <a:pt x="246494" y="163233"/>
                  </a:lnTo>
                  <a:lnTo>
                    <a:pt x="246494" y="169684"/>
                  </a:lnTo>
                  <a:lnTo>
                    <a:pt x="244551" y="174193"/>
                  </a:lnTo>
                  <a:lnTo>
                    <a:pt x="230035" y="174193"/>
                  </a:lnTo>
                  <a:lnTo>
                    <a:pt x="230035" y="159677"/>
                  </a:lnTo>
                  <a:lnTo>
                    <a:pt x="244551" y="159677"/>
                  </a:lnTo>
                  <a:lnTo>
                    <a:pt x="246494" y="163233"/>
                  </a:lnTo>
                  <a:lnTo>
                    <a:pt x="246494" y="135039"/>
                  </a:lnTo>
                  <a:lnTo>
                    <a:pt x="239064" y="134200"/>
                  </a:lnTo>
                  <a:lnTo>
                    <a:pt x="201637" y="134200"/>
                  </a:lnTo>
                  <a:lnTo>
                    <a:pt x="198424" y="137426"/>
                  </a:lnTo>
                  <a:lnTo>
                    <a:pt x="198424" y="238391"/>
                  </a:lnTo>
                  <a:lnTo>
                    <a:pt x="201637" y="241947"/>
                  </a:lnTo>
                  <a:lnTo>
                    <a:pt x="238417" y="241947"/>
                  </a:lnTo>
                  <a:lnTo>
                    <a:pt x="254800" y="240334"/>
                  </a:lnTo>
                  <a:lnTo>
                    <a:pt x="268833" y="234924"/>
                  </a:lnTo>
                  <a:lnTo>
                    <a:pt x="278612" y="224790"/>
                  </a:lnTo>
                  <a:lnTo>
                    <a:pt x="280568" y="216458"/>
                  </a:lnTo>
                  <a:lnTo>
                    <a:pt x="282295" y="209042"/>
                  </a:lnTo>
                  <a:close/>
                </a:path>
                <a:path w="466090" h="242569">
                  <a:moveTo>
                    <a:pt x="293916" y="82257"/>
                  </a:moveTo>
                  <a:lnTo>
                    <a:pt x="290690" y="79032"/>
                  </a:lnTo>
                  <a:lnTo>
                    <a:pt x="254558" y="79032"/>
                  </a:lnTo>
                  <a:lnTo>
                    <a:pt x="254558" y="65481"/>
                  </a:lnTo>
                  <a:lnTo>
                    <a:pt x="281012" y="65481"/>
                  </a:lnTo>
                  <a:lnTo>
                    <a:pt x="284238" y="62255"/>
                  </a:lnTo>
                  <a:lnTo>
                    <a:pt x="284238" y="42583"/>
                  </a:lnTo>
                  <a:lnTo>
                    <a:pt x="281012" y="39039"/>
                  </a:lnTo>
                  <a:lnTo>
                    <a:pt x="254558" y="39039"/>
                  </a:lnTo>
                  <a:lnTo>
                    <a:pt x="254558" y="26454"/>
                  </a:lnTo>
                  <a:lnTo>
                    <a:pt x="288747" y="26454"/>
                  </a:lnTo>
                  <a:lnTo>
                    <a:pt x="291973" y="22898"/>
                  </a:lnTo>
                  <a:lnTo>
                    <a:pt x="291973" y="3225"/>
                  </a:lnTo>
                  <a:lnTo>
                    <a:pt x="288747" y="0"/>
                  </a:lnTo>
                  <a:lnTo>
                    <a:pt x="227126" y="0"/>
                  </a:lnTo>
                  <a:lnTo>
                    <a:pt x="223583" y="3225"/>
                  </a:lnTo>
                  <a:lnTo>
                    <a:pt x="223583" y="101942"/>
                  </a:lnTo>
                  <a:lnTo>
                    <a:pt x="227126" y="105486"/>
                  </a:lnTo>
                  <a:lnTo>
                    <a:pt x="290690" y="105486"/>
                  </a:lnTo>
                  <a:lnTo>
                    <a:pt x="293916" y="101942"/>
                  </a:lnTo>
                  <a:lnTo>
                    <a:pt x="293916" y="82257"/>
                  </a:lnTo>
                  <a:close/>
                </a:path>
                <a:path w="466090" h="242569">
                  <a:moveTo>
                    <a:pt x="372948" y="218389"/>
                  </a:moveTo>
                  <a:lnTo>
                    <a:pt x="369404" y="214845"/>
                  </a:lnTo>
                  <a:lnTo>
                    <a:pt x="332625" y="214845"/>
                  </a:lnTo>
                  <a:lnTo>
                    <a:pt x="332625" y="200977"/>
                  </a:lnTo>
                  <a:lnTo>
                    <a:pt x="359397" y="200977"/>
                  </a:lnTo>
                  <a:lnTo>
                    <a:pt x="362953" y="197751"/>
                  </a:lnTo>
                  <a:lnTo>
                    <a:pt x="362953" y="177419"/>
                  </a:lnTo>
                  <a:lnTo>
                    <a:pt x="359397" y="174193"/>
                  </a:lnTo>
                  <a:lnTo>
                    <a:pt x="332625" y="174193"/>
                  </a:lnTo>
                  <a:lnTo>
                    <a:pt x="332625" y="160972"/>
                  </a:lnTo>
                  <a:lnTo>
                    <a:pt x="367474" y="160972"/>
                  </a:lnTo>
                  <a:lnTo>
                    <a:pt x="371017" y="157746"/>
                  </a:lnTo>
                  <a:lnTo>
                    <a:pt x="371017" y="137426"/>
                  </a:lnTo>
                  <a:lnTo>
                    <a:pt x="367474" y="134200"/>
                  </a:lnTo>
                  <a:lnTo>
                    <a:pt x="304558" y="134200"/>
                  </a:lnTo>
                  <a:lnTo>
                    <a:pt x="301015" y="137426"/>
                  </a:lnTo>
                  <a:lnTo>
                    <a:pt x="301015" y="238391"/>
                  </a:lnTo>
                  <a:lnTo>
                    <a:pt x="304558" y="241947"/>
                  </a:lnTo>
                  <a:lnTo>
                    <a:pt x="369404" y="241947"/>
                  </a:lnTo>
                  <a:lnTo>
                    <a:pt x="372948" y="238391"/>
                  </a:lnTo>
                  <a:lnTo>
                    <a:pt x="372948" y="218389"/>
                  </a:lnTo>
                  <a:close/>
                </a:path>
                <a:path w="466090" h="242569">
                  <a:moveTo>
                    <a:pt x="465543" y="218389"/>
                  </a:moveTo>
                  <a:lnTo>
                    <a:pt x="462318" y="214845"/>
                  </a:lnTo>
                  <a:lnTo>
                    <a:pt x="423595" y="214845"/>
                  </a:lnTo>
                  <a:lnTo>
                    <a:pt x="423595" y="137426"/>
                  </a:lnTo>
                  <a:lnTo>
                    <a:pt x="420382" y="134200"/>
                  </a:lnTo>
                  <a:lnTo>
                    <a:pt x="395211" y="134200"/>
                  </a:lnTo>
                  <a:lnTo>
                    <a:pt x="391985" y="137426"/>
                  </a:lnTo>
                  <a:lnTo>
                    <a:pt x="391985" y="238391"/>
                  </a:lnTo>
                  <a:lnTo>
                    <a:pt x="395211" y="241947"/>
                  </a:lnTo>
                  <a:lnTo>
                    <a:pt x="462318" y="241947"/>
                  </a:lnTo>
                  <a:lnTo>
                    <a:pt x="465543" y="238391"/>
                  </a:lnTo>
                  <a:lnTo>
                    <a:pt x="465543" y="218389"/>
                  </a:lnTo>
                  <a:close/>
                </a:path>
              </a:pathLst>
            </a:custGeom>
            <a:solidFill>
              <a:srgbClr val="55C8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797875" y="1765046"/>
              <a:ext cx="592455" cy="111125"/>
            </a:xfrm>
            <a:custGeom>
              <a:avLst/>
              <a:gdLst/>
              <a:ahLst/>
              <a:cxnLst/>
              <a:rect l="l" t="t" r="r" b="b"/>
              <a:pathLst>
                <a:path w="592454" h="111125">
                  <a:moveTo>
                    <a:pt x="40648" y="1938"/>
                  </a:moveTo>
                  <a:lnTo>
                    <a:pt x="3548" y="1938"/>
                  </a:lnTo>
                  <a:lnTo>
                    <a:pt x="0" y="5162"/>
                  </a:lnTo>
                  <a:lnTo>
                    <a:pt x="0" y="105810"/>
                  </a:lnTo>
                  <a:lnTo>
                    <a:pt x="3548" y="109357"/>
                  </a:lnTo>
                  <a:lnTo>
                    <a:pt x="40004" y="109357"/>
                  </a:lnTo>
                  <a:lnTo>
                    <a:pt x="56388" y="107759"/>
                  </a:lnTo>
                  <a:lnTo>
                    <a:pt x="70413" y="102381"/>
                  </a:lnTo>
                  <a:lnTo>
                    <a:pt x="80203" y="92347"/>
                  </a:lnTo>
                  <a:lnTo>
                    <a:pt x="82205" y="83875"/>
                  </a:lnTo>
                  <a:lnTo>
                    <a:pt x="31617" y="83875"/>
                  </a:lnTo>
                  <a:lnTo>
                    <a:pt x="31617" y="66776"/>
                  </a:lnTo>
                  <a:lnTo>
                    <a:pt x="81755" y="66776"/>
                  </a:lnTo>
                  <a:lnTo>
                    <a:pt x="80373" y="63309"/>
                  </a:lnTo>
                  <a:lnTo>
                    <a:pt x="75306" y="57361"/>
                  </a:lnTo>
                  <a:lnTo>
                    <a:pt x="67426" y="53227"/>
                  </a:lnTo>
                  <a:lnTo>
                    <a:pt x="67426" y="52905"/>
                  </a:lnTo>
                  <a:lnTo>
                    <a:pt x="72694" y="48514"/>
                  </a:lnTo>
                  <a:lnTo>
                    <a:pt x="76420" y="42945"/>
                  </a:lnTo>
                  <a:lnTo>
                    <a:pt x="76892" y="41613"/>
                  </a:lnTo>
                  <a:lnTo>
                    <a:pt x="31617" y="41613"/>
                  </a:lnTo>
                  <a:lnTo>
                    <a:pt x="31617" y="27097"/>
                  </a:lnTo>
                  <a:lnTo>
                    <a:pt x="78632" y="27097"/>
                  </a:lnTo>
                  <a:lnTo>
                    <a:pt x="76536" y="17860"/>
                  </a:lnTo>
                  <a:lnTo>
                    <a:pt x="68597" y="8994"/>
                  </a:lnTo>
                  <a:lnTo>
                    <a:pt x="56362" y="3697"/>
                  </a:lnTo>
                  <a:lnTo>
                    <a:pt x="40648" y="1938"/>
                  </a:lnTo>
                  <a:close/>
                </a:path>
                <a:path w="592454" h="111125">
                  <a:moveTo>
                    <a:pt x="81755" y="66776"/>
                  </a:moveTo>
                  <a:lnTo>
                    <a:pt x="49362" y="66776"/>
                  </a:lnTo>
                  <a:lnTo>
                    <a:pt x="52264" y="71294"/>
                  </a:lnTo>
                  <a:lnTo>
                    <a:pt x="52264" y="79358"/>
                  </a:lnTo>
                  <a:lnTo>
                    <a:pt x="49040" y="83875"/>
                  </a:lnTo>
                  <a:lnTo>
                    <a:pt x="82205" y="83875"/>
                  </a:lnTo>
                  <a:lnTo>
                    <a:pt x="83882" y="76779"/>
                  </a:lnTo>
                  <a:lnTo>
                    <a:pt x="83081" y="70104"/>
                  </a:lnTo>
                  <a:lnTo>
                    <a:pt x="81755" y="66776"/>
                  </a:lnTo>
                  <a:close/>
                </a:path>
                <a:path w="592454" h="111125">
                  <a:moveTo>
                    <a:pt x="78632" y="27097"/>
                  </a:moveTo>
                  <a:lnTo>
                    <a:pt x="46134" y="27097"/>
                  </a:lnTo>
                  <a:lnTo>
                    <a:pt x="48068" y="30648"/>
                  </a:lnTo>
                  <a:lnTo>
                    <a:pt x="48068" y="37422"/>
                  </a:lnTo>
                  <a:lnTo>
                    <a:pt x="46134" y="41613"/>
                  </a:lnTo>
                  <a:lnTo>
                    <a:pt x="76892" y="41613"/>
                  </a:lnTo>
                  <a:lnTo>
                    <a:pt x="78633" y="36711"/>
                  </a:lnTo>
                  <a:lnTo>
                    <a:pt x="79364" y="30325"/>
                  </a:lnTo>
                  <a:lnTo>
                    <a:pt x="78632" y="27097"/>
                  </a:lnTo>
                  <a:close/>
                </a:path>
                <a:path w="592454" h="111125">
                  <a:moveTo>
                    <a:pt x="160987" y="1938"/>
                  </a:moveTo>
                  <a:lnTo>
                    <a:pt x="98400" y="1938"/>
                  </a:lnTo>
                  <a:lnTo>
                    <a:pt x="94849" y="5162"/>
                  </a:lnTo>
                  <a:lnTo>
                    <a:pt x="94849" y="105810"/>
                  </a:lnTo>
                  <a:lnTo>
                    <a:pt x="98400" y="109357"/>
                  </a:lnTo>
                  <a:lnTo>
                    <a:pt x="162922" y="109357"/>
                  </a:lnTo>
                  <a:lnTo>
                    <a:pt x="166473" y="105810"/>
                  </a:lnTo>
                  <a:lnTo>
                    <a:pt x="166473" y="85810"/>
                  </a:lnTo>
                  <a:lnTo>
                    <a:pt x="162922" y="82259"/>
                  </a:lnTo>
                  <a:lnTo>
                    <a:pt x="126467" y="82259"/>
                  </a:lnTo>
                  <a:lnTo>
                    <a:pt x="126467" y="68710"/>
                  </a:lnTo>
                  <a:lnTo>
                    <a:pt x="153245" y="68710"/>
                  </a:lnTo>
                  <a:lnTo>
                    <a:pt x="156792" y="65164"/>
                  </a:lnTo>
                  <a:lnTo>
                    <a:pt x="156792" y="45163"/>
                  </a:lnTo>
                  <a:lnTo>
                    <a:pt x="153245" y="41613"/>
                  </a:lnTo>
                  <a:lnTo>
                    <a:pt x="126467" y="41613"/>
                  </a:lnTo>
                  <a:lnTo>
                    <a:pt x="126467" y="28709"/>
                  </a:lnTo>
                  <a:lnTo>
                    <a:pt x="160987" y="28709"/>
                  </a:lnTo>
                  <a:lnTo>
                    <a:pt x="164538" y="25163"/>
                  </a:lnTo>
                  <a:lnTo>
                    <a:pt x="164538" y="5162"/>
                  </a:lnTo>
                  <a:lnTo>
                    <a:pt x="160987" y="1938"/>
                  </a:lnTo>
                  <a:close/>
                </a:path>
                <a:path w="592454" h="111125">
                  <a:moveTo>
                    <a:pt x="318425" y="0"/>
                  </a:moveTo>
                  <a:lnTo>
                    <a:pt x="295313" y="4259"/>
                  </a:lnTo>
                  <a:lnTo>
                    <a:pt x="277494" y="15928"/>
                  </a:lnTo>
                  <a:lnTo>
                    <a:pt x="266026" y="33343"/>
                  </a:lnTo>
                  <a:lnTo>
                    <a:pt x="261968" y="54839"/>
                  </a:lnTo>
                  <a:lnTo>
                    <a:pt x="266026" y="76948"/>
                  </a:lnTo>
                  <a:lnTo>
                    <a:pt x="277494" y="94762"/>
                  </a:lnTo>
                  <a:lnTo>
                    <a:pt x="295313" y="106648"/>
                  </a:lnTo>
                  <a:lnTo>
                    <a:pt x="318425" y="110973"/>
                  </a:lnTo>
                  <a:lnTo>
                    <a:pt x="341725" y="106648"/>
                  </a:lnTo>
                  <a:lnTo>
                    <a:pt x="359641" y="94762"/>
                  </a:lnTo>
                  <a:lnTo>
                    <a:pt x="367716" y="82259"/>
                  </a:lnTo>
                  <a:lnTo>
                    <a:pt x="318425" y="82259"/>
                  </a:lnTo>
                  <a:lnTo>
                    <a:pt x="308707" y="80198"/>
                  </a:lnTo>
                  <a:lnTo>
                    <a:pt x="301166" y="74478"/>
                  </a:lnTo>
                  <a:lnTo>
                    <a:pt x="296287" y="65793"/>
                  </a:lnTo>
                  <a:lnTo>
                    <a:pt x="294554" y="54839"/>
                  </a:lnTo>
                  <a:lnTo>
                    <a:pt x="296287" y="44497"/>
                  </a:lnTo>
                  <a:lnTo>
                    <a:pt x="301166" y="36210"/>
                  </a:lnTo>
                  <a:lnTo>
                    <a:pt x="308707" y="30705"/>
                  </a:lnTo>
                  <a:lnTo>
                    <a:pt x="318425" y="28709"/>
                  </a:lnTo>
                  <a:lnTo>
                    <a:pt x="368085" y="28709"/>
                  </a:lnTo>
                  <a:lnTo>
                    <a:pt x="359641" y="15928"/>
                  </a:lnTo>
                  <a:lnTo>
                    <a:pt x="341725" y="4259"/>
                  </a:lnTo>
                  <a:lnTo>
                    <a:pt x="318425" y="0"/>
                  </a:lnTo>
                  <a:close/>
                </a:path>
                <a:path w="592454" h="111125">
                  <a:moveTo>
                    <a:pt x="198413" y="1938"/>
                  </a:moveTo>
                  <a:lnTo>
                    <a:pt x="170664" y="1938"/>
                  </a:lnTo>
                  <a:lnTo>
                    <a:pt x="167762" y="6774"/>
                  </a:lnTo>
                  <a:lnTo>
                    <a:pt x="171636" y="13548"/>
                  </a:lnTo>
                  <a:lnTo>
                    <a:pt x="200339" y="65793"/>
                  </a:lnTo>
                  <a:lnTo>
                    <a:pt x="200348" y="105810"/>
                  </a:lnTo>
                  <a:lnTo>
                    <a:pt x="203572" y="109357"/>
                  </a:lnTo>
                  <a:lnTo>
                    <a:pt x="228415" y="109357"/>
                  </a:lnTo>
                  <a:lnTo>
                    <a:pt x="231966" y="105810"/>
                  </a:lnTo>
                  <a:lnTo>
                    <a:pt x="231975" y="65793"/>
                  </a:lnTo>
                  <a:lnTo>
                    <a:pt x="245614" y="40968"/>
                  </a:lnTo>
                  <a:lnTo>
                    <a:pt x="216155" y="40968"/>
                  </a:lnTo>
                  <a:lnTo>
                    <a:pt x="213576" y="31292"/>
                  </a:lnTo>
                  <a:lnTo>
                    <a:pt x="210025" y="23228"/>
                  </a:lnTo>
                  <a:lnTo>
                    <a:pt x="204217" y="9035"/>
                  </a:lnTo>
                  <a:lnTo>
                    <a:pt x="201960" y="4195"/>
                  </a:lnTo>
                  <a:lnTo>
                    <a:pt x="198413" y="1938"/>
                  </a:lnTo>
                  <a:close/>
                </a:path>
                <a:path w="592454" h="111125">
                  <a:moveTo>
                    <a:pt x="368085" y="28709"/>
                  </a:moveTo>
                  <a:lnTo>
                    <a:pt x="318425" y="28709"/>
                  </a:lnTo>
                  <a:lnTo>
                    <a:pt x="328331" y="30705"/>
                  </a:lnTo>
                  <a:lnTo>
                    <a:pt x="335969" y="36210"/>
                  </a:lnTo>
                  <a:lnTo>
                    <a:pt x="340884" y="44497"/>
                  </a:lnTo>
                  <a:lnTo>
                    <a:pt x="342624" y="54839"/>
                  </a:lnTo>
                  <a:lnTo>
                    <a:pt x="340875" y="65809"/>
                  </a:lnTo>
                  <a:lnTo>
                    <a:pt x="335969" y="74478"/>
                  </a:lnTo>
                  <a:lnTo>
                    <a:pt x="328331" y="80198"/>
                  </a:lnTo>
                  <a:lnTo>
                    <a:pt x="318425" y="82259"/>
                  </a:lnTo>
                  <a:lnTo>
                    <a:pt x="367716" y="82259"/>
                  </a:lnTo>
                  <a:lnTo>
                    <a:pt x="371146" y="76948"/>
                  </a:lnTo>
                  <a:lnTo>
                    <a:pt x="375209" y="54839"/>
                  </a:lnTo>
                  <a:lnTo>
                    <a:pt x="371146" y="33343"/>
                  </a:lnTo>
                  <a:lnTo>
                    <a:pt x="368085" y="28709"/>
                  </a:lnTo>
                  <a:close/>
                </a:path>
                <a:path w="592454" h="111125">
                  <a:moveTo>
                    <a:pt x="261323" y="1938"/>
                  </a:moveTo>
                  <a:lnTo>
                    <a:pt x="233578" y="1938"/>
                  </a:lnTo>
                  <a:lnTo>
                    <a:pt x="230350" y="4195"/>
                  </a:lnTo>
                  <a:lnTo>
                    <a:pt x="228093" y="9035"/>
                  </a:lnTo>
                  <a:lnTo>
                    <a:pt x="222285" y="23228"/>
                  </a:lnTo>
                  <a:lnTo>
                    <a:pt x="218738" y="31292"/>
                  </a:lnTo>
                  <a:lnTo>
                    <a:pt x="216155" y="40968"/>
                  </a:lnTo>
                  <a:lnTo>
                    <a:pt x="245614" y="40968"/>
                  </a:lnTo>
                  <a:lnTo>
                    <a:pt x="260678" y="13548"/>
                  </a:lnTo>
                  <a:lnTo>
                    <a:pt x="264547" y="6774"/>
                  </a:lnTo>
                  <a:lnTo>
                    <a:pt x="261323" y="1938"/>
                  </a:lnTo>
                  <a:close/>
                </a:path>
                <a:path w="592454" h="111125">
                  <a:moveTo>
                    <a:pt x="416827" y="1938"/>
                  </a:moveTo>
                  <a:lnTo>
                    <a:pt x="390694" y="1938"/>
                  </a:lnTo>
                  <a:lnTo>
                    <a:pt x="387143" y="5162"/>
                  </a:lnTo>
                  <a:lnTo>
                    <a:pt x="387143" y="105810"/>
                  </a:lnTo>
                  <a:lnTo>
                    <a:pt x="390694" y="109357"/>
                  </a:lnTo>
                  <a:lnTo>
                    <a:pt x="415537" y="109357"/>
                  </a:lnTo>
                  <a:lnTo>
                    <a:pt x="418761" y="105810"/>
                  </a:lnTo>
                  <a:lnTo>
                    <a:pt x="418695" y="60647"/>
                  </a:lnTo>
                  <a:lnTo>
                    <a:pt x="417472" y="48710"/>
                  </a:lnTo>
                  <a:lnTo>
                    <a:pt x="443852" y="48710"/>
                  </a:lnTo>
                  <a:lnTo>
                    <a:pt x="440694" y="42907"/>
                  </a:lnTo>
                  <a:lnTo>
                    <a:pt x="422940" y="8386"/>
                  </a:lnTo>
                  <a:lnTo>
                    <a:pt x="420373" y="3872"/>
                  </a:lnTo>
                  <a:lnTo>
                    <a:pt x="416827" y="1938"/>
                  </a:lnTo>
                  <a:close/>
                </a:path>
                <a:path w="592454" h="111125">
                  <a:moveTo>
                    <a:pt x="443852" y="48710"/>
                  </a:moveTo>
                  <a:lnTo>
                    <a:pt x="417794" y="48710"/>
                  </a:lnTo>
                  <a:lnTo>
                    <a:pt x="422295" y="60647"/>
                  </a:lnTo>
                  <a:lnTo>
                    <a:pt x="426809" y="68388"/>
                  </a:lnTo>
                  <a:lnTo>
                    <a:pt x="444563" y="102582"/>
                  </a:lnTo>
                  <a:lnTo>
                    <a:pt x="447143" y="107422"/>
                  </a:lnTo>
                  <a:lnTo>
                    <a:pt x="450711" y="109357"/>
                  </a:lnTo>
                  <a:lnTo>
                    <a:pt x="476848" y="109357"/>
                  </a:lnTo>
                  <a:lnTo>
                    <a:pt x="480373" y="105810"/>
                  </a:lnTo>
                  <a:lnTo>
                    <a:pt x="480373" y="62581"/>
                  </a:lnTo>
                  <a:lnTo>
                    <a:pt x="449722" y="62581"/>
                  </a:lnTo>
                  <a:lnTo>
                    <a:pt x="444907" y="50648"/>
                  </a:lnTo>
                  <a:lnTo>
                    <a:pt x="443852" y="48710"/>
                  </a:lnTo>
                  <a:close/>
                </a:path>
                <a:path w="592454" h="111125">
                  <a:moveTo>
                    <a:pt x="476848" y="1938"/>
                  </a:moveTo>
                  <a:lnTo>
                    <a:pt x="452000" y="1938"/>
                  </a:lnTo>
                  <a:lnTo>
                    <a:pt x="448776" y="5162"/>
                  </a:lnTo>
                  <a:lnTo>
                    <a:pt x="448842" y="50648"/>
                  </a:lnTo>
                  <a:lnTo>
                    <a:pt x="450066" y="62581"/>
                  </a:lnTo>
                  <a:lnTo>
                    <a:pt x="480373" y="62581"/>
                  </a:lnTo>
                  <a:lnTo>
                    <a:pt x="480373" y="5162"/>
                  </a:lnTo>
                  <a:lnTo>
                    <a:pt x="476848" y="1938"/>
                  </a:lnTo>
                  <a:close/>
                </a:path>
                <a:path w="592454" h="111125">
                  <a:moveTo>
                    <a:pt x="535872" y="1938"/>
                  </a:moveTo>
                  <a:lnTo>
                    <a:pt x="500062" y="1938"/>
                  </a:lnTo>
                  <a:lnTo>
                    <a:pt x="496838" y="5162"/>
                  </a:lnTo>
                  <a:lnTo>
                    <a:pt x="496838" y="105810"/>
                  </a:lnTo>
                  <a:lnTo>
                    <a:pt x="500062" y="109357"/>
                  </a:lnTo>
                  <a:lnTo>
                    <a:pt x="535872" y="109357"/>
                  </a:lnTo>
                  <a:lnTo>
                    <a:pt x="559207" y="105652"/>
                  </a:lnTo>
                  <a:lnTo>
                    <a:pt x="576888" y="94961"/>
                  </a:lnTo>
                  <a:lnTo>
                    <a:pt x="585243" y="82259"/>
                  </a:lnTo>
                  <a:lnTo>
                    <a:pt x="528134" y="82259"/>
                  </a:lnTo>
                  <a:lnTo>
                    <a:pt x="528134" y="28709"/>
                  </a:lnTo>
                  <a:lnTo>
                    <a:pt x="585428" y="28709"/>
                  </a:lnTo>
                  <a:lnTo>
                    <a:pt x="576888" y="15969"/>
                  </a:lnTo>
                  <a:lnTo>
                    <a:pt x="559207" y="5536"/>
                  </a:lnTo>
                  <a:lnTo>
                    <a:pt x="535872" y="1938"/>
                  </a:lnTo>
                  <a:close/>
                </a:path>
                <a:path w="592454" h="111125">
                  <a:moveTo>
                    <a:pt x="585428" y="28709"/>
                  </a:moveTo>
                  <a:lnTo>
                    <a:pt x="534926" y="28709"/>
                  </a:lnTo>
                  <a:lnTo>
                    <a:pt x="545138" y="30348"/>
                  </a:lnTo>
                  <a:lnTo>
                    <a:pt x="552852" y="35283"/>
                  </a:lnTo>
                  <a:lnTo>
                    <a:pt x="557729" y="43544"/>
                  </a:lnTo>
                  <a:lnTo>
                    <a:pt x="559430" y="55162"/>
                  </a:lnTo>
                  <a:lnTo>
                    <a:pt x="557777" y="67017"/>
                  </a:lnTo>
                  <a:lnTo>
                    <a:pt x="552981" y="75485"/>
                  </a:lnTo>
                  <a:lnTo>
                    <a:pt x="545284" y="80566"/>
                  </a:lnTo>
                  <a:lnTo>
                    <a:pt x="534926" y="82259"/>
                  </a:lnTo>
                  <a:lnTo>
                    <a:pt x="585243" y="82259"/>
                  </a:lnTo>
                  <a:lnTo>
                    <a:pt x="588097" y="77919"/>
                  </a:lnTo>
                  <a:lnTo>
                    <a:pt x="592015" y="55162"/>
                  </a:lnTo>
                  <a:lnTo>
                    <a:pt x="588097" y="32692"/>
                  </a:lnTo>
                  <a:lnTo>
                    <a:pt x="585428" y="28709"/>
                  </a:lnTo>
                  <a:close/>
                </a:path>
              </a:pathLst>
            </a:custGeom>
            <a:solidFill>
              <a:srgbClr val="1F61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7797875" y="1645669"/>
            <a:ext cx="593725" cy="26670"/>
          </a:xfrm>
          <a:custGeom>
            <a:avLst/>
            <a:gdLst/>
            <a:ahLst/>
            <a:cxnLst/>
            <a:rect l="l" t="t" r="r" b="b"/>
            <a:pathLst>
              <a:path w="593725" h="26669">
                <a:moveTo>
                  <a:pt x="589737" y="0"/>
                </a:moveTo>
                <a:lnTo>
                  <a:pt x="3548" y="0"/>
                </a:lnTo>
                <a:lnTo>
                  <a:pt x="0" y="3266"/>
                </a:lnTo>
                <a:lnTo>
                  <a:pt x="0" y="22910"/>
                </a:lnTo>
                <a:lnTo>
                  <a:pt x="3548" y="26134"/>
                </a:lnTo>
                <a:lnTo>
                  <a:pt x="589737" y="26134"/>
                </a:lnTo>
                <a:lnTo>
                  <a:pt x="593305" y="22910"/>
                </a:lnTo>
                <a:lnTo>
                  <a:pt x="593305" y="3266"/>
                </a:lnTo>
                <a:close/>
              </a:path>
            </a:pathLst>
          </a:custGeom>
          <a:solidFill>
            <a:srgbClr val="1F61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799041" y="5859626"/>
            <a:ext cx="1019331" cy="7212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20955" y="670824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20955" y="3814919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20955" y="2959658"/>
            <a:ext cx="84696" cy="1762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20955" y="2674544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20955" y="955938"/>
            <a:ext cx="84696" cy="1762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20955" y="4099367"/>
            <a:ext cx="84696" cy="1762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20955" y="1811199"/>
            <a:ext cx="84696" cy="1756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20955" y="4954627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20955" y="6368174"/>
            <a:ext cx="84696" cy="17630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20955" y="101261"/>
            <a:ext cx="84696" cy="17635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20955" y="3244690"/>
            <a:ext cx="84696" cy="17635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20955" y="1240970"/>
            <a:ext cx="84696" cy="17635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20955" y="4384481"/>
            <a:ext cx="84696" cy="1762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20955" y="5798637"/>
            <a:ext cx="84696" cy="17626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20955" y="5239075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20955" y="2095647"/>
            <a:ext cx="84696" cy="1762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20955" y="6653255"/>
            <a:ext cx="84696" cy="1763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20955" y="386376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20955" y="3529804"/>
            <a:ext cx="84696" cy="176269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20955" y="1526084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20955" y="4669513"/>
            <a:ext cx="84696" cy="17635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20955" y="6083751"/>
            <a:ext cx="84696" cy="17563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20955" y="2380678"/>
            <a:ext cx="84696" cy="176352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20955" y="5524190"/>
            <a:ext cx="84696" cy="1762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178813" y="1652777"/>
            <a:ext cx="6139180" cy="0"/>
          </a:xfrm>
          <a:custGeom>
            <a:avLst/>
            <a:gdLst/>
            <a:ahLst/>
            <a:cxnLst/>
            <a:rect l="l" t="t" r="r" b="b"/>
            <a:pathLst>
              <a:path w="6139180">
                <a:moveTo>
                  <a:pt x="0" y="0"/>
                </a:moveTo>
                <a:lnTo>
                  <a:pt x="6138926" y="0"/>
                </a:lnTo>
              </a:path>
            </a:pathLst>
          </a:custGeom>
          <a:ln w="28956">
            <a:solidFill>
              <a:srgbClr val="2DBA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1153769" y="4165472"/>
            <a:ext cx="6031230" cy="1366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200" spc="-114" dirty="0">
                <a:solidFill>
                  <a:srgbClr val="0D5A56"/>
                </a:solidFill>
                <a:latin typeface="Arial"/>
                <a:cs typeface="Arial"/>
              </a:rPr>
              <a:t>Mensen </a:t>
            </a:r>
            <a:r>
              <a:rPr sz="2200" spc="-80" dirty="0">
                <a:solidFill>
                  <a:srgbClr val="0D5A56"/>
                </a:solidFill>
                <a:latin typeface="Arial"/>
                <a:cs typeface="Arial"/>
              </a:rPr>
              <a:t>die </a:t>
            </a:r>
            <a:r>
              <a:rPr sz="2200" spc="-90" dirty="0">
                <a:solidFill>
                  <a:srgbClr val="0D5A56"/>
                </a:solidFill>
                <a:latin typeface="Arial"/>
                <a:cs typeface="Arial"/>
              </a:rPr>
              <a:t>stigmatisering </a:t>
            </a:r>
            <a:r>
              <a:rPr sz="2200" spc="-105" dirty="0">
                <a:solidFill>
                  <a:srgbClr val="0D5A56"/>
                </a:solidFill>
                <a:latin typeface="Arial"/>
                <a:cs typeface="Arial"/>
              </a:rPr>
              <a:t>ervaren </a:t>
            </a:r>
            <a:r>
              <a:rPr sz="2200" spc="-155" dirty="0">
                <a:solidFill>
                  <a:srgbClr val="0D5A56"/>
                </a:solidFill>
                <a:latin typeface="Arial"/>
                <a:cs typeface="Arial"/>
              </a:rPr>
              <a:t>als </a:t>
            </a:r>
            <a:r>
              <a:rPr sz="2200" spc="-140" dirty="0">
                <a:solidFill>
                  <a:srgbClr val="0D5A56"/>
                </a:solidFill>
                <a:latin typeface="Arial"/>
                <a:cs typeface="Arial"/>
              </a:rPr>
              <a:t>gevolg </a:t>
            </a:r>
            <a:r>
              <a:rPr sz="2200" spc="-150" dirty="0">
                <a:solidFill>
                  <a:srgbClr val="0D5A56"/>
                </a:solidFill>
                <a:latin typeface="Arial"/>
                <a:cs typeface="Arial"/>
              </a:rPr>
              <a:t>van </a:t>
            </a:r>
            <a:r>
              <a:rPr sz="2200" spc="-85" dirty="0">
                <a:solidFill>
                  <a:srgbClr val="0D5A56"/>
                </a:solidFill>
                <a:latin typeface="Arial"/>
                <a:cs typeface="Arial"/>
              </a:rPr>
              <a:t>hun  </a:t>
            </a:r>
            <a:r>
              <a:rPr sz="2200" spc="-150" dirty="0">
                <a:solidFill>
                  <a:srgbClr val="0D5A56"/>
                </a:solidFill>
                <a:latin typeface="Arial"/>
                <a:cs typeface="Arial"/>
              </a:rPr>
              <a:t>psychische </a:t>
            </a:r>
            <a:r>
              <a:rPr sz="2200" spc="-114" dirty="0">
                <a:solidFill>
                  <a:srgbClr val="0D5A56"/>
                </a:solidFill>
                <a:latin typeface="Arial"/>
                <a:cs typeface="Arial"/>
              </a:rPr>
              <a:t>aandoening, </a:t>
            </a:r>
            <a:r>
              <a:rPr sz="2200" spc="-110" dirty="0">
                <a:solidFill>
                  <a:srgbClr val="0D5A56"/>
                </a:solidFill>
                <a:latin typeface="Arial"/>
                <a:cs typeface="Arial"/>
              </a:rPr>
              <a:t>kunnen </a:t>
            </a:r>
            <a:r>
              <a:rPr sz="2200" spc="-90" dirty="0">
                <a:solidFill>
                  <a:srgbClr val="0D5A56"/>
                </a:solidFill>
                <a:latin typeface="Arial"/>
                <a:cs typeface="Arial"/>
              </a:rPr>
              <a:t>geconfronteerd  </a:t>
            </a:r>
            <a:r>
              <a:rPr sz="2200" spc="-85" dirty="0">
                <a:solidFill>
                  <a:srgbClr val="0D5A56"/>
                </a:solidFill>
                <a:latin typeface="Arial"/>
                <a:cs typeface="Arial"/>
              </a:rPr>
              <a:t>worden </a:t>
            </a:r>
            <a:r>
              <a:rPr sz="2200" spc="-50" dirty="0">
                <a:solidFill>
                  <a:srgbClr val="0D5A56"/>
                </a:solidFill>
                <a:latin typeface="Arial"/>
                <a:cs typeface="Arial"/>
              </a:rPr>
              <a:t>met </a:t>
            </a:r>
            <a:r>
              <a:rPr sz="2200" spc="-114" dirty="0">
                <a:solidFill>
                  <a:srgbClr val="0D5A56"/>
                </a:solidFill>
                <a:latin typeface="Arial"/>
                <a:cs typeface="Arial"/>
              </a:rPr>
              <a:t>andere </a:t>
            </a:r>
            <a:r>
              <a:rPr sz="2200" spc="-85" dirty="0">
                <a:solidFill>
                  <a:srgbClr val="0D5A56"/>
                </a:solidFill>
                <a:latin typeface="Arial"/>
                <a:cs typeface="Arial"/>
              </a:rPr>
              <a:t>vooroordelen </a:t>
            </a:r>
            <a:r>
              <a:rPr sz="2200" spc="-114" dirty="0">
                <a:solidFill>
                  <a:srgbClr val="0D5A56"/>
                </a:solidFill>
                <a:latin typeface="Arial"/>
                <a:cs typeface="Arial"/>
              </a:rPr>
              <a:t>en </a:t>
            </a:r>
            <a:r>
              <a:rPr sz="2200" spc="-75" dirty="0">
                <a:solidFill>
                  <a:srgbClr val="0D5A56"/>
                </a:solidFill>
                <a:latin typeface="Arial"/>
                <a:cs typeface="Arial"/>
              </a:rPr>
              <a:t>discriminatie </a:t>
            </a:r>
            <a:r>
              <a:rPr sz="2200" spc="-85" dirty="0">
                <a:solidFill>
                  <a:srgbClr val="0D5A56"/>
                </a:solidFill>
                <a:latin typeface="Arial"/>
                <a:cs typeface="Arial"/>
              </a:rPr>
              <a:t>op  </a:t>
            </a:r>
            <a:r>
              <a:rPr sz="2200" spc="-160" dirty="0">
                <a:solidFill>
                  <a:srgbClr val="0D5A56"/>
                </a:solidFill>
                <a:latin typeface="Arial"/>
                <a:cs typeface="Arial"/>
              </a:rPr>
              <a:t>basis </a:t>
            </a:r>
            <a:r>
              <a:rPr sz="2200" spc="-150" dirty="0">
                <a:solidFill>
                  <a:srgbClr val="0D5A56"/>
                </a:solidFill>
                <a:latin typeface="Arial"/>
                <a:cs typeface="Arial"/>
              </a:rPr>
              <a:t>van</a:t>
            </a:r>
            <a:r>
              <a:rPr sz="2200" spc="-70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sz="2200" spc="-240" dirty="0">
                <a:solidFill>
                  <a:srgbClr val="0D5A56"/>
                </a:solidFill>
                <a:latin typeface="Arial"/>
                <a:cs typeface="Arial"/>
              </a:rPr>
              <a:t>hun…</a:t>
            </a:r>
            <a:endParaRPr sz="2200">
              <a:latin typeface="Arial"/>
              <a:cs typeface="Arial"/>
            </a:endParaRPr>
          </a:p>
        </p:txBody>
      </p:sp>
      <p:sp>
        <p:nvSpPr>
          <p:cNvPr id="36" name="object 3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5" dirty="0"/>
              <a:t>Toolkit </a:t>
            </a:r>
            <a:r>
              <a:rPr spc="-25" dirty="0"/>
              <a:t>met </a:t>
            </a:r>
            <a:r>
              <a:rPr spc="-50" dirty="0"/>
              <a:t>‘Anti-stigma </a:t>
            </a:r>
            <a:r>
              <a:rPr spc="-25" dirty="0"/>
              <a:t>activiteiten’ </a:t>
            </a:r>
            <a:r>
              <a:rPr spc="-45" dirty="0"/>
              <a:t>voor</a:t>
            </a:r>
            <a:r>
              <a:rPr spc="-155" dirty="0"/>
              <a:t> </a:t>
            </a:r>
            <a:r>
              <a:rPr spc="-55" dirty="0"/>
              <a:t>hulpverleners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1201318" y="2122754"/>
            <a:ext cx="6035675" cy="1092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0" b="1" spc="45" dirty="0">
                <a:solidFill>
                  <a:srgbClr val="2DBAE0"/>
                </a:solidFill>
                <a:latin typeface="Carlito"/>
                <a:cs typeface="Carlito"/>
              </a:rPr>
              <a:t>1</a:t>
            </a:r>
            <a:r>
              <a:rPr sz="7000" spc="45" dirty="0">
                <a:solidFill>
                  <a:srgbClr val="2DBAE0"/>
                </a:solidFill>
                <a:latin typeface="Arial"/>
                <a:cs typeface="Arial"/>
              </a:rPr>
              <a:t>+</a:t>
            </a:r>
            <a:r>
              <a:rPr sz="7000" b="1" spc="45" dirty="0">
                <a:solidFill>
                  <a:srgbClr val="2DBAE0"/>
                </a:solidFill>
                <a:latin typeface="Carlito"/>
                <a:cs typeface="Carlito"/>
              </a:rPr>
              <a:t>1</a:t>
            </a:r>
            <a:r>
              <a:rPr sz="7000" b="1" spc="-930" dirty="0">
                <a:solidFill>
                  <a:srgbClr val="2DBAE0"/>
                </a:solidFill>
                <a:latin typeface="Carlito"/>
                <a:cs typeface="Carlito"/>
              </a:rPr>
              <a:t> </a:t>
            </a:r>
            <a:r>
              <a:rPr sz="7000" spc="-605" dirty="0">
                <a:solidFill>
                  <a:srgbClr val="2DBAE0"/>
                </a:solidFill>
                <a:latin typeface="Arial"/>
                <a:cs typeface="Arial"/>
              </a:rPr>
              <a:t>=</a:t>
            </a:r>
            <a:r>
              <a:rPr sz="7000" spc="-1019" dirty="0">
                <a:solidFill>
                  <a:srgbClr val="2DBAE0"/>
                </a:solidFill>
                <a:latin typeface="Arial"/>
                <a:cs typeface="Arial"/>
              </a:rPr>
              <a:t> </a:t>
            </a:r>
            <a:r>
              <a:rPr sz="7000" b="1" spc="70" dirty="0">
                <a:solidFill>
                  <a:srgbClr val="2DBAE0"/>
                </a:solidFill>
                <a:latin typeface="Carlito"/>
                <a:cs typeface="Carlito"/>
              </a:rPr>
              <a:t>3</a:t>
            </a:r>
            <a:r>
              <a:rPr sz="7000" spc="70" dirty="0">
                <a:solidFill>
                  <a:srgbClr val="2DBAE0"/>
                </a:solidFill>
                <a:latin typeface="Arial"/>
                <a:cs typeface="Arial"/>
              </a:rPr>
              <a:t>,</a:t>
            </a:r>
            <a:r>
              <a:rPr sz="7000" spc="-1210" dirty="0">
                <a:solidFill>
                  <a:srgbClr val="2DBAE0"/>
                </a:solidFill>
                <a:latin typeface="Arial"/>
                <a:cs typeface="Arial"/>
              </a:rPr>
              <a:t> </a:t>
            </a:r>
            <a:r>
              <a:rPr sz="7000" b="1" spc="155" dirty="0">
                <a:solidFill>
                  <a:srgbClr val="2DBAE0"/>
                </a:solidFill>
                <a:latin typeface="Carlito"/>
                <a:cs typeface="Carlito"/>
              </a:rPr>
              <a:t>4</a:t>
            </a:r>
            <a:r>
              <a:rPr sz="7000" spc="155" dirty="0">
                <a:solidFill>
                  <a:srgbClr val="2DBAE0"/>
                </a:solidFill>
                <a:latin typeface="Arial"/>
                <a:cs typeface="Arial"/>
              </a:rPr>
              <a:t>,</a:t>
            </a:r>
            <a:r>
              <a:rPr sz="7000" spc="-1155" dirty="0">
                <a:solidFill>
                  <a:srgbClr val="2DBAE0"/>
                </a:solidFill>
                <a:latin typeface="Arial"/>
                <a:cs typeface="Arial"/>
              </a:rPr>
              <a:t> </a:t>
            </a:r>
            <a:r>
              <a:rPr sz="7000" b="1" spc="-5" dirty="0">
                <a:solidFill>
                  <a:srgbClr val="2DBAE0"/>
                </a:solidFill>
                <a:latin typeface="Carlito"/>
                <a:cs typeface="Carlito"/>
              </a:rPr>
              <a:t>5</a:t>
            </a:r>
            <a:r>
              <a:rPr sz="7000" b="1" spc="-165" dirty="0">
                <a:solidFill>
                  <a:srgbClr val="2DBAE0"/>
                </a:solidFill>
                <a:latin typeface="Carlito"/>
                <a:cs typeface="Carlito"/>
              </a:rPr>
              <a:t> </a:t>
            </a:r>
            <a:r>
              <a:rPr sz="7000" b="1" spc="-10" dirty="0">
                <a:solidFill>
                  <a:srgbClr val="2DBAE0"/>
                </a:solidFill>
                <a:latin typeface="Carlito"/>
                <a:cs typeface="Carlito"/>
              </a:rPr>
              <a:t>OF…</a:t>
            </a:r>
            <a:endParaRPr sz="7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53769" y="144017"/>
            <a:ext cx="4472305" cy="1254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835"/>
              </a:lnSpc>
              <a:spcBef>
                <a:spcPts val="100"/>
              </a:spcBef>
            </a:pPr>
            <a:r>
              <a:rPr b="0" spc="-570" dirty="0">
                <a:solidFill>
                  <a:srgbClr val="0D5A56"/>
                </a:solidFill>
                <a:latin typeface="Arial"/>
                <a:cs typeface="Arial"/>
              </a:rPr>
              <a:t>GELAAGDHEID</a:t>
            </a:r>
            <a:r>
              <a:rPr b="0" spc="-295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b="0" spc="-520" dirty="0">
                <a:solidFill>
                  <a:srgbClr val="0D5A56"/>
                </a:solidFill>
                <a:latin typeface="Arial"/>
                <a:cs typeface="Arial"/>
              </a:rPr>
              <a:t>VAN</a:t>
            </a:r>
          </a:p>
          <a:p>
            <a:pPr marL="12700">
              <a:lnSpc>
                <a:spcPts val="4835"/>
              </a:lnSpc>
            </a:pPr>
            <a:r>
              <a:rPr spc="-35" dirty="0"/>
              <a:t>STIGMATISERING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7797875" y="1765046"/>
            <a:ext cx="592455" cy="382270"/>
            <a:chOff x="7797875" y="1765046"/>
            <a:chExt cx="592455" cy="382270"/>
          </a:xfrm>
        </p:grpSpPr>
        <p:sp>
          <p:nvSpPr>
            <p:cNvPr id="4" name="object 4"/>
            <p:cNvSpPr/>
            <p:nvPr/>
          </p:nvSpPr>
          <p:spPr>
            <a:xfrm>
              <a:off x="7797864" y="1905380"/>
              <a:ext cx="466090" cy="242570"/>
            </a:xfrm>
            <a:custGeom>
              <a:avLst/>
              <a:gdLst/>
              <a:ahLst/>
              <a:cxnLst/>
              <a:rect l="l" t="t" r="r" b="b"/>
              <a:pathLst>
                <a:path w="466090" h="242569">
                  <a:moveTo>
                    <a:pt x="73888" y="218389"/>
                  </a:moveTo>
                  <a:lnTo>
                    <a:pt x="70332" y="214845"/>
                  </a:lnTo>
                  <a:lnTo>
                    <a:pt x="31623" y="214845"/>
                  </a:lnTo>
                  <a:lnTo>
                    <a:pt x="31623" y="137426"/>
                  </a:lnTo>
                  <a:lnTo>
                    <a:pt x="28397" y="134200"/>
                  </a:lnTo>
                  <a:lnTo>
                    <a:pt x="3556" y="134200"/>
                  </a:lnTo>
                  <a:lnTo>
                    <a:pt x="0" y="137426"/>
                  </a:lnTo>
                  <a:lnTo>
                    <a:pt x="0" y="238391"/>
                  </a:lnTo>
                  <a:lnTo>
                    <a:pt x="3556" y="241947"/>
                  </a:lnTo>
                  <a:lnTo>
                    <a:pt x="70332" y="241947"/>
                  </a:lnTo>
                  <a:lnTo>
                    <a:pt x="73888" y="238391"/>
                  </a:lnTo>
                  <a:lnTo>
                    <a:pt x="73888" y="218389"/>
                  </a:lnTo>
                  <a:close/>
                </a:path>
                <a:path w="466090" h="242569">
                  <a:moveTo>
                    <a:pt x="91313" y="3225"/>
                  </a:moveTo>
                  <a:lnTo>
                    <a:pt x="87757" y="0"/>
                  </a:lnTo>
                  <a:lnTo>
                    <a:pt x="3556" y="0"/>
                  </a:lnTo>
                  <a:lnTo>
                    <a:pt x="0" y="3225"/>
                  </a:lnTo>
                  <a:lnTo>
                    <a:pt x="0" y="22898"/>
                  </a:lnTo>
                  <a:lnTo>
                    <a:pt x="3556" y="26454"/>
                  </a:lnTo>
                  <a:lnTo>
                    <a:pt x="30010" y="26454"/>
                  </a:lnTo>
                  <a:lnTo>
                    <a:pt x="30010" y="101942"/>
                  </a:lnTo>
                  <a:lnTo>
                    <a:pt x="33553" y="105486"/>
                  </a:lnTo>
                  <a:lnTo>
                    <a:pt x="57759" y="105486"/>
                  </a:lnTo>
                  <a:lnTo>
                    <a:pt x="60985" y="101942"/>
                  </a:lnTo>
                  <a:lnTo>
                    <a:pt x="60985" y="26454"/>
                  </a:lnTo>
                  <a:lnTo>
                    <a:pt x="87757" y="26454"/>
                  </a:lnTo>
                  <a:lnTo>
                    <a:pt x="91313" y="22898"/>
                  </a:lnTo>
                  <a:lnTo>
                    <a:pt x="91313" y="3225"/>
                  </a:lnTo>
                  <a:close/>
                </a:path>
                <a:path w="466090" h="242569">
                  <a:moveTo>
                    <a:pt x="183248" y="237426"/>
                  </a:moveTo>
                  <a:lnTo>
                    <a:pt x="180670" y="230644"/>
                  </a:lnTo>
                  <a:lnTo>
                    <a:pt x="178244" y="223227"/>
                  </a:lnTo>
                  <a:lnTo>
                    <a:pt x="170014" y="198069"/>
                  </a:lnTo>
                  <a:lnTo>
                    <a:pt x="158610" y="163233"/>
                  </a:lnTo>
                  <a:lnTo>
                    <a:pt x="151638" y="141935"/>
                  </a:lnTo>
                  <a:lnTo>
                    <a:pt x="149694" y="136448"/>
                  </a:lnTo>
                  <a:lnTo>
                    <a:pt x="146151" y="134200"/>
                  </a:lnTo>
                  <a:lnTo>
                    <a:pt x="140017" y="134200"/>
                  </a:lnTo>
                  <a:lnTo>
                    <a:pt x="140017" y="198069"/>
                  </a:lnTo>
                  <a:lnTo>
                    <a:pt x="124218" y="198069"/>
                  </a:lnTo>
                  <a:lnTo>
                    <a:pt x="127762" y="183235"/>
                  </a:lnTo>
                  <a:lnTo>
                    <a:pt x="129692" y="175806"/>
                  </a:lnTo>
                  <a:lnTo>
                    <a:pt x="131953" y="163233"/>
                  </a:lnTo>
                  <a:lnTo>
                    <a:pt x="132283" y="163233"/>
                  </a:lnTo>
                  <a:lnTo>
                    <a:pt x="134861" y="175806"/>
                  </a:lnTo>
                  <a:lnTo>
                    <a:pt x="136791" y="183235"/>
                  </a:lnTo>
                  <a:lnTo>
                    <a:pt x="140017" y="198069"/>
                  </a:lnTo>
                  <a:lnTo>
                    <a:pt x="140017" y="134200"/>
                  </a:lnTo>
                  <a:lnTo>
                    <a:pt x="118084" y="134200"/>
                  </a:lnTo>
                  <a:lnTo>
                    <a:pt x="114858" y="136448"/>
                  </a:lnTo>
                  <a:lnTo>
                    <a:pt x="112928" y="141935"/>
                  </a:lnTo>
                  <a:lnTo>
                    <a:pt x="83566" y="230644"/>
                  </a:lnTo>
                  <a:lnTo>
                    <a:pt x="81305" y="237426"/>
                  </a:lnTo>
                  <a:lnTo>
                    <a:pt x="84531" y="241947"/>
                  </a:lnTo>
                  <a:lnTo>
                    <a:pt x="109372" y="241947"/>
                  </a:lnTo>
                  <a:lnTo>
                    <a:pt x="113245" y="239039"/>
                  </a:lnTo>
                  <a:lnTo>
                    <a:pt x="114528" y="233553"/>
                  </a:lnTo>
                  <a:lnTo>
                    <a:pt x="116801" y="223227"/>
                  </a:lnTo>
                  <a:lnTo>
                    <a:pt x="147447" y="223227"/>
                  </a:lnTo>
                  <a:lnTo>
                    <a:pt x="149694" y="233553"/>
                  </a:lnTo>
                  <a:lnTo>
                    <a:pt x="151320" y="239039"/>
                  </a:lnTo>
                  <a:lnTo>
                    <a:pt x="154863" y="241947"/>
                  </a:lnTo>
                  <a:lnTo>
                    <a:pt x="179705" y="241947"/>
                  </a:lnTo>
                  <a:lnTo>
                    <a:pt x="183248" y="237426"/>
                  </a:lnTo>
                  <a:close/>
                </a:path>
                <a:path w="466090" h="242569">
                  <a:moveTo>
                    <a:pt x="200025" y="3225"/>
                  </a:moveTo>
                  <a:lnTo>
                    <a:pt x="196799" y="0"/>
                  </a:lnTo>
                  <a:lnTo>
                    <a:pt x="172605" y="0"/>
                  </a:lnTo>
                  <a:lnTo>
                    <a:pt x="169062" y="3225"/>
                  </a:lnTo>
                  <a:lnTo>
                    <a:pt x="169062" y="40005"/>
                  </a:lnTo>
                  <a:lnTo>
                    <a:pt x="138404" y="40005"/>
                  </a:lnTo>
                  <a:lnTo>
                    <a:pt x="138404" y="3225"/>
                  </a:lnTo>
                  <a:lnTo>
                    <a:pt x="135178" y="0"/>
                  </a:lnTo>
                  <a:lnTo>
                    <a:pt x="110667" y="0"/>
                  </a:lnTo>
                  <a:lnTo>
                    <a:pt x="107442" y="3225"/>
                  </a:lnTo>
                  <a:lnTo>
                    <a:pt x="107442" y="101942"/>
                  </a:lnTo>
                  <a:lnTo>
                    <a:pt x="110667" y="105486"/>
                  </a:lnTo>
                  <a:lnTo>
                    <a:pt x="135178" y="105486"/>
                  </a:lnTo>
                  <a:lnTo>
                    <a:pt x="138404" y="101942"/>
                  </a:lnTo>
                  <a:lnTo>
                    <a:pt x="138404" y="66459"/>
                  </a:lnTo>
                  <a:lnTo>
                    <a:pt x="169062" y="66459"/>
                  </a:lnTo>
                  <a:lnTo>
                    <a:pt x="169062" y="101942"/>
                  </a:lnTo>
                  <a:lnTo>
                    <a:pt x="172605" y="105486"/>
                  </a:lnTo>
                  <a:lnTo>
                    <a:pt x="196799" y="105486"/>
                  </a:lnTo>
                  <a:lnTo>
                    <a:pt x="200025" y="101942"/>
                  </a:lnTo>
                  <a:lnTo>
                    <a:pt x="200025" y="66459"/>
                  </a:lnTo>
                  <a:lnTo>
                    <a:pt x="200025" y="40005"/>
                  </a:lnTo>
                  <a:lnTo>
                    <a:pt x="200025" y="3225"/>
                  </a:lnTo>
                  <a:close/>
                </a:path>
                <a:path w="466090" h="242569">
                  <a:moveTo>
                    <a:pt x="282295" y="209042"/>
                  </a:moveTo>
                  <a:lnTo>
                    <a:pt x="265849" y="185483"/>
                  </a:lnTo>
                  <a:lnTo>
                    <a:pt x="271170" y="181051"/>
                  </a:lnTo>
                  <a:lnTo>
                    <a:pt x="274993" y="175361"/>
                  </a:lnTo>
                  <a:lnTo>
                    <a:pt x="275424" y="174193"/>
                  </a:lnTo>
                  <a:lnTo>
                    <a:pt x="277317" y="169024"/>
                  </a:lnTo>
                  <a:lnTo>
                    <a:pt x="278104" y="162585"/>
                  </a:lnTo>
                  <a:lnTo>
                    <a:pt x="277431" y="159677"/>
                  </a:lnTo>
                  <a:lnTo>
                    <a:pt x="275221" y="150114"/>
                  </a:lnTo>
                  <a:lnTo>
                    <a:pt x="267169" y="141249"/>
                  </a:lnTo>
                  <a:lnTo>
                    <a:pt x="254825" y="135953"/>
                  </a:lnTo>
                  <a:lnTo>
                    <a:pt x="250685" y="135496"/>
                  </a:lnTo>
                  <a:lnTo>
                    <a:pt x="250685" y="203873"/>
                  </a:lnTo>
                  <a:lnTo>
                    <a:pt x="250685" y="211937"/>
                  </a:lnTo>
                  <a:lnTo>
                    <a:pt x="247459" y="216458"/>
                  </a:lnTo>
                  <a:lnTo>
                    <a:pt x="230035" y="216458"/>
                  </a:lnTo>
                  <a:lnTo>
                    <a:pt x="230035" y="199351"/>
                  </a:lnTo>
                  <a:lnTo>
                    <a:pt x="247777" y="199351"/>
                  </a:lnTo>
                  <a:lnTo>
                    <a:pt x="250685" y="203873"/>
                  </a:lnTo>
                  <a:lnTo>
                    <a:pt x="250685" y="135496"/>
                  </a:lnTo>
                  <a:lnTo>
                    <a:pt x="246494" y="135039"/>
                  </a:lnTo>
                  <a:lnTo>
                    <a:pt x="246494" y="163233"/>
                  </a:lnTo>
                  <a:lnTo>
                    <a:pt x="246494" y="169684"/>
                  </a:lnTo>
                  <a:lnTo>
                    <a:pt x="244551" y="174193"/>
                  </a:lnTo>
                  <a:lnTo>
                    <a:pt x="230035" y="174193"/>
                  </a:lnTo>
                  <a:lnTo>
                    <a:pt x="230035" y="159677"/>
                  </a:lnTo>
                  <a:lnTo>
                    <a:pt x="244551" y="159677"/>
                  </a:lnTo>
                  <a:lnTo>
                    <a:pt x="246494" y="163233"/>
                  </a:lnTo>
                  <a:lnTo>
                    <a:pt x="246494" y="135039"/>
                  </a:lnTo>
                  <a:lnTo>
                    <a:pt x="239064" y="134200"/>
                  </a:lnTo>
                  <a:lnTo>
                    <a:pt x="201637" y="134200"/>
                  </a:lnTo>
                  <a:lnTo>
                    <a:pt x="198424" y="137426"/>
                  </a:lnTo>
                  <a:lnTo>
                    <a:pt x="198424" y="238391"/>
                  </a:lnTo>
                  <a:lnTo>
                    <a:pt x="201637" y="241947"/>
                  </a:lnTo>
                  <a:lnTo>
                    <a:pt x="238417" y="241947"/>
                  </a:lnTo>
                  <a:lnTo>
                    <a:pt x="254800" y="240334"/>
                  </a:lnTo>
                  <a:lnTo>
                    <a:pt x="268833" y="234924"/>
                  </a:lnTo>
                  <a:lnTo>
                    <a:pt x="278612" y="224790"/>
                  </a:lnTo>
                  <a:lnTo>
                    <a:pt x="280568" y="216458"/>
                  </a:lnTo>
                  <a:lnTo>
                    <a:pt x="282295" y="209042"/>
                  </a:lnTo>
                  <a:close/>
                </a:path>
                <a:path w="466090" h="242569">
                  <a:moveTo>
                    <a:pt x="293916" y="82257"/>
                  </a:moveTo>
                  <a:lnTo>
                    <a:pt x="290690" y="79032"/>
                  </a:lnTo>
                  <a:lnTo>
                    <a:pt x="254558" y="79032"/>
                  </a:lnTo>
                  <a:lnTo>
                    <a:pt x="254558" y="65481"/>
                  </a:lnTo>
                  <a:lnTo>
                    <a:pt x="281012" y="65481"/>
                  </a:lnTo>
                  <a:lnTo>
                    <a:pt x="284238" y="62255"/>
                  </a:lnTo>
                  <a:lnTo>
                    <a:pt x="284238" y="42583"/>
                  </a:lnTo>
                  <a:lnTo>
                    <a:pt x="281012" y="39039"/>
                  </a:lnTo>
                  <a:lnTo>
                    <a:pt x="254558" y="39039"/>
                  </a:lnTo>
                  <a:lnTo>
                    <a:pt x="254558" y="26454"/>
                  </a:lnTo>
                  <a:lnTo>
                    <a:pt x="288747" y="26454"/>
                  </a:lnTo>
                  <a:lnTo>
                    <a:pt x="291973" y="22898"/>
                  </a:lnTo>
                  <a:lnTo>
                    <a:pt x="291973" y="3225"/>
                  </a:lnTo>
                  <a:lnTo>
                    <a:pt x="288747" y="0"/>
                  </a:lnTo>
                  <a:lnTo>
                    <a:pt x="227126" y="0"/>
                  </a:lnTo>
                  <a:lnTo>
                    <a:pt x="223583" y="3225"/>
                  </a:lnTo>
                  <a:lnTo>
                    <a:pt x="223583" y="101942"/>
                  </a:lnTo>
                  <a:lnTo>
                    <a:pt x="227126" y="105486"/>
                  </a:lnTo>
                  <a:lnTo>
                    <a:pt x="290690" y="105486"/>
                  </a:lnTo>
                  <a:lnTo>
                    <a:pt x="293916" y="101942"/>
                  </a:lnTo>
                  <a:lnTo>
                    <a:pt x="293916" y="82257"/>
                  </a:lnTo>
                  <a:close/>
                </a:path>
                <a:path w="466090" h="242569">
                  <a:moveTo>
                    <a:pt x="372948" y="218389"/>
                  </a:moveTo>
                  <a:lnTo>
                    <a:pt x="369404" y="214845"/>
                  </a:lnTo>
                  <a:lnTo>
                    <a:pt x="332625" y="214845"/>
                  </a:lnTo>
                  <a:lnTo>
                    <a:pt x="332625" y="200977"/>
                  </a:lnTo>
                  <a:lnTo>
                    <a:pt x="359397" y="200977"/>
                  </a:lnTo>
                  <a:lnTo>
                    <a:pt x="362953" y="197751"/>
                  </a:lnTo>
                  <a:lnTo>
                    <a:pt x="362953" y="177419"/>
                  </a:lnTo>
                  <a:lnTo>
                    <a:pt x="359397" y="174193"/>
                  </a:lnTo>
                  <a:lnTo>
                    <a:pt x="332625" y="174193"/>
                  </a:lnTo>
                  <a:lnTo>
                    <a:pt x="332625" y="160972"/>
                  </a:lnTo>
                  <a:lnTo>
                    <a:pt x="367474" y="160972"/>
                  </a:lnTo>
                  <a:lnTo>
                    <a:pt x="371017" y="157746"/>
                  </a:lnTo>
                  <a:lnTo>
                    <a:pt x="371017" y="137426"/>
                  </a:lnTo>
                  <a:lnTo>
                    <a:pt x="367474" y="134200"/>
                  </a:lnTo>
                  <a:lnTo>
                    <a:pt x="304558" y="134200"/>
                  </a:lnTo>
                  <a:lnTo>
                    <a:pt x="301015" y="137426"/>
                  </a:lnTo>
                  <a:lnTo>
                    <a:pt x="301015" y="238391"/>
                  </a:lnTo>
                  <a:lnTo>
                    <a:pt x="304558" y="241947"/>
                  </a:lnTo>
                  <a:lnTo>
                    <a:pt x="369404" y="241947"/>
                  </a:lnTo>
                  <a:lnTo>
                    <a:pt x="372948" y="238391"/>
                  </a:lnTo>
                  <a:lnTo>
                    <a:pt x="372948" y="218389"/>
                  </a:lnTo>
                  <a:close/>
                </a:path>
                <a:path w="466090" h="242569">
                  <a:moveTo>
                    <a:pt x="465543" y="218389"/>
                  </a:moveTo>
                  <a:lnTo>
                    <a:pt x="462318" y="214845"/>
                  </a:lnTo>
                  <a:lnTo>
                    <a:pt x="423595" y="214845"/>
                  </a:lnTo>
                  <a:lnTo>
                    <a:pt x="423595" y="137426"/>
                  </a:lnTo>
                  <a:lnTo>
                    <a:pt x="420382" y="134200"/>
                  </a:lnTo>
                  <a:lnTo>
                    <a:pt x="395211" y="134200"/>
                  </a:lnTo>
                  <a:lnTo>
                    <a:pt x="391985" y="137426"/>
                  </a:lnTo>
                  <a:lnTo>
                    <a:pt x="391985" y="238391"/>
                  </a:lnTo>
                  <a:lnTo>
                    <a:pt x="395211" y="241947"/>
                  </a:lnTo>
                  <a:lnTo>
                    <a:pt x="462318" y="241947"/>
                  </a:lnTo>
                  <a:lnTo>
                    <a:pt x="465543" y="238391"/>
                  </a:lnTo>
                  <a:lnTo>
                    <a:pt x="465543" y="218389"/>
                  </a:lnTo>
                  <a:close/>
                </a:path>
              </a:pathLst>
            </a:custGeom>
            <a:solidFill>
              <a:srgbClr val="55C8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797875" y="1765046"/>
              <a:ext cx="592455" cy="111125"/>
            </a:xfrm>
            <a:custGeom>
              <a:avLst/>
              <a:gdLst/>
              <a:ahLst/>
              <a:cxnLst/>
              <a:rect l="l" t="t" r="r" b="b"/>
              <a:pathLst>
                <a:path w="592454" h="111125">
                  <a:moveTo>
                    <a:pt x="40648" y="1938"/>
                  </a:moveTo>
                  <a:lnTo>
                    <a:pt x="3548" y="1938"/>
                  </a:lnTo>
                  <a:lnTo>
                    <a:pt x="0" y="5162"/>
                  </a:lnTo>
                  <a:lnTo>
                    <a:pt x="0" y="105810"/>
                  </a:lnTo>
                  <a:lnTo>
                    <a:pt x="3548" y="109357"/>
                  </a:lnTo>
                  <a:lnTo>
                    <a:pt x="40004" y="109357"/>
                  </a:lnTo>
                  <a:lnTo>
                    <a:pt x="56388" y="107759"/>
                  </a:lnTo>
                  <a:lnTo>
                    <a:pt x="70413" y="102381"/>
                  </a:lnTo>
                  <a:lnTo>
                    <a:pt x="80203" y="92347"/>
                  </a:lnTo>
                  <a:lnTo>
                    <a:pt x="82205" y="83875"/>
                  </a:lnTo>
                  <a:lnTo>
                    <a:pt x="31617" y="83875"/>
                  </a:lnTo>
                  <a:lnTo>
                    <a:pt x="31617" y="66776"/>
                  </a:lnTo>
                  <a:lnTo>
                    <a:pt x="81755" y="66776"/>
                  </a:lnTo>
                  <a:lnTo>
                    <a:pt x="80373" y="63309"/>
                  </a:lnTo>
                  <a:lnTo>
                    <a:pt x="75306" y="57361"/>
                  </a:lnTo>
                  <a:lnTo>
                    <a:pt x="67426" y="53227"/>
                  </a:lnTo>
                  <a:lnTo>
                    <a:pt x="67426" y="52905"/>
                  </a:lnTo>
                  <a:lnTo>
                    <a:pt x="72694" y="48514"/>
                  </a:lnTo>
                  <a:lnTo>
                    <a:pt x="76420" y="42945"/>
                  </a:lnTo>
                  <a:lnTo>
                    <a:pt x="76892" y="41613"/>
                  </a:lnTo>
                  <a:lnTo>
                    <a:pt x="31617" y="41613"/>
                  </a:lnTo>
                  <a:lnTo>
                    <a:pt x="31617" y="27097"/>
                  </a:lnTo>
                  <a:lnTo>
                    <a:pt x="78632" y="27097"/>
                  </a:lnTo>
                  <a:lnTo>
                    <a:pt x="76536" y="17860"/>
                  </a:lnTo>
                  <a:lnTo>
                    <a:pt x="68597" y="8994"/>
                  </a:lnTo>
                  <a:lnTo>
                    <a:pt x="56362" y="3697"/>
                  </a:lnTo>
                  <a:lnTo>
                    <a:pt x="40648" y="1938"/>
                  </a:lnTo>
                  <a:close/>
                </a:path>
                <a:path w="592454" h="111125">
                  <a:moveTo>
                    <a:pt x="81755" y="66776"/>
                  </a:moveTo>
                  <a:lnTo>
                    <a:pt x="49362" y="66776"/>
                  </a:lnTo>
                  <a:lnTo>
                    <a:pt x="52264" y="71294"/>
                  </a:lnTo>
                  <a:lnTo>
                    <a:pt x="52264" y="79358"/>
                  </a:lnTo>
                  <a:lnTo>
                    <a:pt x="49040" y="83875"/>
                  </a:lnTo>
                  <a:lnTo>
                    <a:pt x="82205" y="83875"/>
                  </a:lnTo>
                  <a:lnTo>
                    <a:pt x="83882" y="76779"/>
                  </a:lnTo>
                  <a:lnTo>
                    <a:pt x="83081" y="70104"/>
                  </a:lnTo>
                  <a:lnTo>
                    <a:pt x="81755" y="66776"/>
                  </a:lnTo>
                  <a:close/>
                </a:path>
                <a:path w="592454" h="111125">
                  <a:moveTo>
                    <a:pt x="78632" y="27097"/>
                  </a:moveTo>
                  <a:lnTo>
                    <a:pt x="46134" y="27097"/>
                  </a:lnTo>
                  <a:lnTo>
                    <a:pt x="48068" y="30648"/>
                  </a:lnTo>
                  <a:lnTo>
                    <a:pt x="48068" y="37422"/>
                  </a:lnTo>
                  <a:lnTo>
                    <a:pt x="46134" y="41613"/>
                  </a:lnTo>
                  <a:lnTo>
                    <a:pt x="76892" y="41613"/>
                  </a:lnTo>
                  <a:lnTo>
                    <a:pt x="78633" y="36711"/>
                  </a:lnTo>
                  <a:lnTo>
                    <a:pt x="79364" y="30325"/>
                  </a:lnTo>
                  <a:lnTo>
                    <a:pt x="78632" y="27097"/>
                  </a:lnTo>
                  <a:close/>
                </a:path>
                <a:path w="592454" h="111125">
                  <a:moveTo>
                    <a:pt x="160987" y="1938"/>
                  </a:moveTo>
                  <a:lnTo>
                    <a:pt x="98400" y="1938"/>
                  </a:lnTo>
                  <a:lnTo>
                    <a:pt x="94849" y="5162"/>
                  </a:lnTo>
                  <a:lnTo>
                    <a:pt x="94849" y="105810"/>
                  </a:lnTo>
                  <a:lnTo>
                    <a:pt x="98400" y="109357"/>
                  </a:lnTo>
                  <a:lnTo>
                    <a:pt x="162922" y="109357"/>
                  </a:lnTo>
                  <a:lnTo>
                    <a:pt x="166473" y="105810"/>
                  </a:lnTo>
                  <a:lnTo>
                    <a:pt x="166473" y="85810"/>
                  </a:lnTo>
                  <a:lnTo>
                    <a:pt x="162922" y="82259"/>
                  </a:lnTo>
                  <a:lnTo>
                    <a:pt x="126467" y="82259"/>
                  </a:lnTo>
                  <a:lnTo>
                    <a:pt x="126467" y="68710"/>
                  </a:lnTo>
                  <a:lnTo>
                    <a:pt x="153245" y="68710"/>
                  </a:lnTo>
                  <a:lnTo>
                    <a:pt x="156792" y="65164"/>
                  </a:lnTo>
                  <a:lnTo>
                    <a:pt x="156792" y="45163"/>
                  </a:lnTo>
                  <a:lnTo>
                    <a:pt x="153245" y="41613"/>
                  </a:lnTo>
                  <a:lnTo>
                    <a:pt x="126467" y="41613"/>
                  </a:lnTo>
                  <a:lnTo>
                    <a:pt x="126467" y="28709"/>
                  </a:lnTo>
                  <a:lnTo>
                    <a:pt x="160987" y="28709"/>
                  </a:lnTo>
                  <a:lnTo>
                    <a:pt x="164538" y="25163"/>
                  </a:lnTo>
                  <a:lnTo>
                    <a:pt x="164538" y="5162"/>
                  </a:lnTo>
                  <a:lnTo>
                    <a:pt x="160987" y="1938"/>
                  </a:lnTo>
                  <a:close/>
                </a:path>
                <a:path w="592454" h="111125">
                  <a:moveTo>
                    <a:pt x="318425" y="0"/>
                  </a:moveTo>
                  <a:lnTo>
                    <a:pt x="295313" y="4259"/>
                  </a:lnTo>
                  <a:lnTo>
                    <a:pt x="277494" y="15928"/>
                  </a:lnTo>
                  <a:lnTo>
                    <a:pt x="266026" y="33343"/>
                  </a:lnTo>
                  <a:lnTo>
                    <a:pt x="261968" y="54839"/>
                  </a:lnTo>
                  <a:lnTo>
                    <a:pt x="266026" y="76948"/>
                  </a:lnTo>
                  <a:lnTo>
                    <a:pt x="277494" y="94762"/>
                  </a:lnTo>
                  <a:lnTo>
                    <a:pt x="295313" y="106648"/>
                  </a:lnTo>
                  <a:lnTo>
                    <a:pt x="318425" y="110973"/>
                  </a:lnTo>
                  <a:lnTo>
                    <a:pt x="341725" y="106648"/>
                  </a:lnTo>
                  <a:lnTo>
                    <a:pt x="359641" y="94762"/>
                  </a:lnTo>
                  <a:lnTo>
                    <a:pt x="367716" y="82259"/>
                  </a:lnTo>
                  <a:lnTo>
                    <a:pt x="318425" y="82259"/>
                  </a:lnTo>
                  <a:lnTo>
                    <a:pt x="308707" y="80198"/>
                  </a:lnTo>
                  <a:lnTo>
                    <a:pt x="301166" y="74478"/>
                  </a:lnTo>
                  <a:lnTo>
                    <a:pt x="296287" y="65793"/>
                  </a:lnTo>
                  <a:lnTo>
                    <a:pt x="294554" y="54839"/>
                  </a:lnTo>
                  <a:lnTo>
                    <a:pt x="296287" y="44497"/>
                  </a:lnTo>
                  <a:lnTo>
                    <a:pt x="301166" y="36210"/>
                  </a:lnTo>
                  <a:lnTo>
                    <a:pt x="308707" y="30705"/>
                  </a:lnTo>
                  <a:lnTo>
                    <a:pt x="318425" y="28709"/>
                  </a:lnTo>
                  <a:lnTo>
                    <a:pt x="368085" y="28709"/>
                  </a:lnTo>
                  <a:lnTo>
                    <a:pt x="359641" y="15928"/>
                  </a:lnTo>
                  <a:lnTo>
                    <a:pt x="341725" y="4259"/>
                  </a:lnTo>
                  <a:lnTo>
                    <a:pt x="318425" y="0"/>
                  </a:lnTo>
                  <a:close/>
                </a:path>
                <a:path w="592454" h="111125">
                  <a:moveTo>
                    <a:pt x="198413" y="1938"/>
                  </a:moveTo>
                  <a:lnTo>
                    <a:pt x="170664" y="1938"/>
                  </a:lnTo>
                  <a:lnTo>
                    <a:pt x="167762" y="6774"/>
                  </a:lnTo>
                  <a:lnTo>
                    <a:pt x="171636" y="13548"/>
                  </a:lnTo>
                  <a:lnTo>
                    <a:pt x="200339" y="65793"/>
                  </a:lnTo>
                  <a:lnTo>
                    <a:pt x="200348" y="105810"/>
                  </a:lnTo>
                  <a:lnTo>
                    <a:pt x="203572" y="109357"/>
                  </a:lnTo>
                  <a:lnTo>
                    <a:pt x="228415" y="109357"/>
                  </a:lnTo>
                  <a:lnTo>
                    <a:pt x="231966" y="105810"/>
                  </a:lnTo>
                  <a:lnTo>
                    <a:pt x="231975" y="65793"/>
                  </a:lnTo>
                  <a:lnTo>
                    <a:pt x="245614" y="40968"/>
                  </a:lnTo>
                  <a:lnTo>
                    <a:pt x="216155" y="40968"/>
                  </a:lnTo>
                  <a:lnTo>
                    <a:pt x="213576" y="31292"/>
                  </a:lnTo>
                  <a:lnTo>
                    <a:pt x="210025" y="23228"/>
                  </a:lnTo>
                  <a:lnTo>
                    <a:pt x="204217" y="9035"/>
                  </a:lnTo>
                  <a:lnTo>
                    <a:pt x="201960" y="4195"/>
                  </a:lnTo>
                  <a:lnTo>
                    <a:pt x="198413" y="1938"/>
                  </a:lnTo>
                  <a:close/>
                </a:path>
                <a:path w="592454" h="111125">
                  <a:moveTo>
                    <a:pt x="368085" y="28709"/>
                  </a:moveTo>
                  <a:lnTo>
                    <a:pt x="318425" y="28709"/>
                  </a:lnTo>
                  <a:lnTo>
                    <a:pt x="328331" y="30705"/>
                  </a:lnTo>
                  <a:lnTo>
                    <a:pt x="335969" y="36210"/>
                  </a:lnTo>
                  <a:lnTo>
                    <a:pt x="340884" y="44497"/>
                  </a:lnTo>
                  <a:lnTo>
                    <a:pt x="342624" y="54839"/>
                  </a:lnTo>
                  <a:lnTo>
                    <a:pt x="340875" y="65809"/>
                  </a:lnTo>
                  <a:lnTo>
                    <a:pt x="335969" y="74478"/>
                  </a:lnTo>
                  <a:lnTo>
                    <a:pt x="328331" y="80198"/>
                  </a:lnTo>
                  <a:lnTo>
                    <a:pt x="318425" y="82259"/>
                  </a:lnTo>
                  <a:lnTo>
                    <a:pt x="367716" y="82259"/>
                  </a:lnTo>
                  <a:lnTo>
                    <a:pt x="371146" y="76948"/>
                  </a:lnTo>
                  <a:lnTo>
                    <a:pt x="375209" y="54839"/>
                  </a:lnTo>
                  <a:lnTo>
                    <a:pt x="371146" y="33343"/>
                  </a:lnTo>
                  <a:lnTo>
                    <a:pt x="368085" y="28709"/>
                  </a:lnTo>
                  <a:close/>
                </a:path>
                <a:path w="592454" h="111125">
                  <a:moveTo>
                    <a:pt x="261323" y="1938"/>
                  </a:moveTo>
                  <a:lnTo>
                    <a:pt x="233578" y="1938"/>
                  </a:lnTo>
                  <a:lnTo>
                    <a:pt x="230350" y="4195"/>
                  </a:lnTo>
                  <a:lnTo>
                    <a:pt x="228093" y="9035"/>
                  </a:lnTo>
                  <a:lnTo>
                    <a:pt x="222285" y="23228"/>
                  </a:lnTo>
                  <a:lnTo>
                    <a:pt x="218738" y="31292"/>
                  </a:lnTo>
                  <a:lnTo>
                    <a:pt x="216155" y="40968"/>
                  </a:lnTo>
                  <a:lnTo>
                    <a:pt x="245614" y="40968"/>
                  </a:lnTo>
                  <a:lnTo>
                    <a:pt x="260678" y="13548"/>
                  </a:lnTo>
                  <a:lnTo>
                    <a:pt x="264547" y="6774"/>
                  </a:lnTo>
                  <a:lnTo>
                    <a:pt x="261323" y="1938"/>
                  </a:lnTo>
                  <a:close/>
                </a:path>
                <a:path w="592454" h="111125">
                  <a:moveTo>
                    <a:pt x="416827" y="1938"/>
                  </a:moveTo>
                  <a:lnTo>
                    <a:pt x="390694" y="1938"/>
                  </a:lnTo>
                  <a:lnTo>
                    <a:pt x="387143" y="5162"/>
                  </a:lnTo>
                  <a:lnTo>
                    <a:pt x="387143" y="105810"/>
                  </a:lnTo>
                  <a:lnTo>
                    <a:pt x="390694" y="109357"/>
                  </a:lnTo>
                  <a:lnTo>
                    <a:pt x="415537" y="109357"/>
                  </a:lnTo>
                  <a:lnTo>
                    <a:pt x="418761" y="105810"/>
                  </a:lnTo>
                  <a:lnTo>
                    <a:pt x="418695" y="60647"/>
                  </a:lnTo>
                  <a:lnTo>
                    <a:pt x="417472" y="48710"/>
                  </a:lnTo>
                  <a:lnTo>
                    <a:pt x="443852" y="48710"/>
                  </a:lnTo>
                  <a:lnTo>
                    <a:pt x="440694" y="42907"/>
                  </a:lnTo>
                  <a:lnTo>
                    <a:pt x="422940" y="8386"/>
                  </a:lnTo>
                  <a:lnTo>
                    <a:pt x="420373" y="3872"/>
                  </a:lnTo>
                  <a:lnTo>
                    <a:pt x="416827" y="1938"/>
                  </a:lnTo>
                  <a:close/>
                </a:path>
                <a:path w="592454" h="111125">
                  <a:moveTo>
                    <a:pt x="443852" y="48710"/>
                  </a:moveTo>
                  <a:lnTo>
                    <a:pt x="417794" y="48710"/>
                  </a:lnTo>
                  <a:lnTo>
                    <a:pt x="422295" y="60647"/>
                  </a:lnTo>
                  <a:lnTo>
                    <a:pt x="426809" y="68388"/>
                  </a:lnTo>
                  <a:lnTo>
                    <a:pt x="444563" y="102582"/>
                  </a:lnTo>
                  <a:lnTo>
                    <a:pt x="447143" y="107422"/>
                  </a:lnTo>
                  <a:lnTo>
                    <a:pt x="450711" y="109357"/>
                  </a:lnTo>
                  <a:lnTo>
                    <a:pt x="476848" y="109357"/>
                  </a:lnTo>
                  <a:lnTo>
                    <a:pt x="480373" y="105810"/>
                  </a:lnTo>
                  <a:lnTo>
                    <a:pt x="480373" y="62581"/>
                  </a:lnTo>
                  <a:lnTo>
                    <a:pt x="449722" y="62581"/>
                  </a:lnTo>
                  <a:lnTo>
                    <a:pt x="444907" y="50648"/>
                  </a:lnTo>
                  <a:lnTo>
                    <a:pt x="443852" y="48710"/>
                  </a:lnTo>
                  <a:close/>
                </a:path>
                <a:path w="592454" h="111125">
                  <a:moveTo>
                    <a:pt x="476848" y="1938"/>
                  </a:moveTo>
                  <a:lnTo>
                    <a:pt x="452000" y="1938"/>
                  </a:lnTo>
                  <a:lnTo>
                    <a:pt x="448776" y="5162"/>
                  </a:lnTo>
                  <a:lnTo>
                    <a:pt x="448842" y="50648"/>
                  </a:lnTo>
                  <a:lnTo>
                    <a:pt x="450066" y="62581"/>
                  </a:lnTo>
                  <a:lnTo>
                    <a:pt x="480373" y="62581"/>
                  </a:lnTo>
                  <a:lnTo>
                    <a:pt x="480373" y="5162"/>
                  </a:lnTo>
                  <a:lnTo>
                    <a:pt x="476848" y="1938"/>
                  </a:lnTo>
                  <a:close/>
                </a:path>
                <a:path w="592454" h="111125">
                  <a:moveTo>
                    <a:pt x="535872" y="1938"/>
                  </a:moveTo>
                  <a:lnTo>
                    <a:pt x="500062" y="1938"/>
                  </a:lnTo>
                  <a:lnTo>
                    <a:pt x="496838" y="5162"/>
                  </a:lnTo>
                  <a:lnTo>
                    <a:pt x="496838" y="105810"/>
                  </a:lnTo>
                  <a:lnTo>
                    <a:pt x="500062" y="109357"/>
                  </a:lnTo>
                  <a:lnTo>
                    <a:pt x="535872" y="109357"/>
                  </a:lnTo>
                  <a:lnTo>
                    <a:pt x="559207" y="105652"/>
                  </a:lnTo>
                  <a:lnTo>
                    <a:pt x="576888" y="94961"/>
                  </a:lnTo>
                  <a:lnTo>
                    <a:pt x="585243" y="82259"/>
                  </a:lnTo>
                  <a:lnTo>
                    <a:pt x="528134" y="82259"/>
                  </a:lnTo>
                  <a:lnTo>
                    <a:pt x="528134" y="28709"/>
                  </a:lnTo>
                  <a:lnTo>
                    <a:pt x="585428" y="28709"/>
                  </a:lnTo>
                  <a:lnTo>
                    <a:pt x="576888" y="15969"/>
                  </a:lnTo>
                  <a:lnTo>
                    <a:pt x="559207" y="5536"/>
                  </a:lnTo>
                  <a:lnTo>
                    <a:pt x="535872" y="1938"/>
                  </a:lnTo>
                  <a:close/>
                </a:path>
                <a:path w="592454" h="111125">
                  <a:moveTo>
                    <a:pt x="585428" y="28709"/>
                  </a:moveTo>
                  <a:lnTo>
                    <a:pt x="534926" y="28709"/>
                  </a:lnTo>
                  <a:lnTo>
                    <a:pt x="545138" y="30348"/>
                  </a:lnTo>
                  <a:lnTo>
                    <a:pt x="552852" y="35283"/>
                  </a:lnTo>
                  <a:lnTo>
                    <a:pt x="557729" y="43544"/>
                  </a:lnTo>
                  <a:lnTo>
                    <a:pt x="559430" y="55162"/>
                  </a:lnTo>
                  <a:lnTo>
                    <a:pt x="557777" y="67017"/>
                  </a:lnTo>
                  <a:lnTo>
                    <a:pt x="552981" y="75485"/>
                  </a:lnTo>
                  <a:lnTo>
                    <a:pt x="545284" y="80566"/>
                  </a:lnTo>
                  <a:lnTo>
                    <a:pt x="534926" y="82259"/>
                  </a:lnTo>
                  <a:lnTo>
                    <a:pt x="585243" y="82259"/>
                  </a:lnTo>
                  <a:lnTo>
                    <a:pt x="588097" y="77919"/>
                  </a:lnTo>
                  <a:lnTo>
                    <a:pt x="592015" y="55162"/>
                  </a:lnTo>
                  <a:lnTo>
                    <a:pt x="588097" y="32692"/>
                  </a:lnTo>
                  <a:lnTo>
                    <a:pt x="585428" y="28709"/>
                  </a:lnTo>
                  <a:close/>
                </a:path>
              </a:pathLst>
            </a:custGeom>
            <a:solidFill>
              <a:srgbClr val="1F61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7797875" y="1645669"/>
            <a:ext cx="593725" cy="26670"/>
          </a:xfrm>
          <a:custGeom>
            <a:avLst/>
            <a:gdLst/>
            <a:ahLst/>
            <a:cxnLst/>
            <a:rect l="l" t="t" r="r" b="b"/>
            <a:pathLst>
              <a:path w="593725" h="26669">
                <a:moveTo>
                  <a:pt x="589737" y="0"/>
                </a:moveTo>
                <a:lnTo>
                  <a:pt x="3548" y="0"/>
                </a:lnTo>
                <a:lnTo>
                  <a:pt x="0" y="3266"/>
                </a:lnTo>
                <a:lnTo>
                  <a:pt x="0" y="22910"/>
                </a:lnTo>
                <a:lnTo>
                  <a:pt x="3548" y="26134"/>
                </a:lnTo>
                <a:lnTo>
                  <a:pt x="589737" y="26134"/>
                </a:lnTo>
                <a:lnTo>
                  <a:pt x="593305" y="22910"/>
                </a:lnTo>
                <a:lnTo>
                  <a:pt x="593305" y="3266"/>
                </a:lnTo>
                <a:close/>
              </a:path>
            </a:pathLst>
          </a:custGeom>
          <a:solidFill>
            <a:srgbClr val="1F61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799041" y="5859626"/>
            <a:ext cx="1019331" cy="7212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20955" y="670824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20955" y="3814919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20955" y="2959658"/>
            <a:ext cx="84696" cy="1762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20955" y="2674544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20955" y="955938"/>
            <a:ext cx="84696" cy="1762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20955" y="4099367"/>
            <a:ext cx="84696" cy="1762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20955" y="1811199"/>
            <a:ext cx="84696" cy="1756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20955" y="4954627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20955" y="6368174"/>
            <a:ext cx="84696" cy="17630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20955" y="101261"/>
            <a:ext cx="84696" cy="17635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20955" y="3244690"/>
            <a:ext cx="84696" cy="17635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20955" y="1240970"/>
            <a:ext cx="84696" cy="17635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20955" y="4384481"/>
            <a:ext cx="84696" cy="1762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20955" y="5798637"/>
            <a:ext cx="84696" cy="17626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20955" y="5239075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20955" y="2095647"/>
            <a:ext cx="84696" cy="1762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20955" y="6653255"/>
            <a:ext cx="84696" cy="1763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20955" y="386376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20955" y="3529804"/>
            <a:ext cx="84696" cy="176269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20955" y="1526084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20955" y="4669513"/>
            <a:ext cx="84696" cy="17635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20955" y="6083751"/>
            <a:ext cx="84696" cy="17563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20955" y="2380678"/>
            <a:ext cx="84696" cy="176352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20955" y="5524190"/>
            <a:ext cx="84696" cy="1762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178813" y="1652777"/>
            <a:ext cx="6139180" cy="0"/>
          </a:xfrm>
          <a:custGeom>
            <a:avLst/>
            <a:gdLst/>
            <a:ahLst/>
            <a:cxnLst/>
            <a:rect l="l" t="t" r="r" b="b"/>
            <a:pathLst>
              <a:path w="6139180">
                <a:moveTo>
                  <a:pt x="0" y="0"/>
                </a:moveTo>
                <a:lnTo>
                  <a:pt x="6138926" y="0"/>
                </a:lnTo>
              </a:path>
            </a:pathLst>
          </a:custGeom>
          <a:ln w="28956">
            <a:solidFill>
              <a:srgbClr val="2DBA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1228750" y="3179190"/>
            <a:ext cx="164338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90" dirty="0">
                <a:solidFill>
                  <a:srgbClr val="0D5A56"/>
                </a:solidFill>
                <a:latin typeface="Arial"/>
                <a:cs typeface="Arial"/>
              </a:rPr>
              <a:t>Etnische</a:t>
            </a:r>
            <a:r>
              <a:rPr sz="1500" spc="-135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sz="1500" spc="-65" dirty="0">
                <a:solidFill>
                  <a:srgbClr val="0D5A56"/>
                </a:solidFill>
                <a:latin typeface="Arial"/>
                <a:cs typeface="Arial"/>
              </a:rPr>
              <a:t>achtergrond</a:t>
            </a:r>
            <a:endParaRPr sz="15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633342" y="3179190"/>
            <a:ext cx="29083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285" dirty="0">
                <a:solidFill>
                  <a:srgbClr val="0D5A56"/>
                </a:solidFill>
                <a:latin typeface="Arial"/>
                <a:cs typeface="Arial"/>
              </a:rPr>
              <a:t>R</a:t>
            </a:r>
            <a:r>
              <a:rPr sz="1500" spc="-150" dirty="0">
                <a:solidFill>
                  <a:srgbClr val="0D5A56"/>
                </a:solidFill>
                <a:latin typeface="Arial"/>
                <a:cs typeface="Arial"/>
              </a:rPr>
              <a:t>as</a:t>
            </a:r>
            <a:endParaRPr sz="15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879594" y="3204159"/>
            <a:ext cx="528320" cy="254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95" dirty="0">
                <a:solidFill>
                  <a:srgbClr val="0D5A56"/>
                </a:solidFill>
                <a:latin typeface="Arial"/>
                <a:cs typeface="Arial"/>
              </a:rPr>
              <a:t>Religie</a:t>
            </a:r>
            <a:endParaRPr sz="15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927216" y="3179190"/>
            <a:ext cx="141160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120" dirty="0">
                <a:solidFill>
                  <a:srgbClr val="0D5A56"/>
                </a:solidFill>
                <a:latin typeface="Arial"/>
                <a:cs typeface="Arial"/>
              </a:rPr>
              <a:t>Seksuele</a:t>
            </a:r>
            <a:r>
              <a:rPr sz="1500" spc="-160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sz="1500" spc="-65" dirty="0">
                <a:solidFill>
                  <a:srgbClr val="0D5A56"/>
                </a:solidFill>
                <a:latin typeface="Arial"/>
                <a:cs typeface="Arial"/>
              </a:rPr>
              <a:t>voorkeur</a:t>
            </a:r>
            <a:endParaRPr sz="15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131214" y="5100573"/>
            <a:ext cx="188150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7165" marR="5080" indent="-165100">
              <a:lnSpc>
                <a:spcPct val="100000"/>
              </a:lnSpc>
              <a:spcBef>
                <a:spcPts val="100"/>
              </a:spcBef>
            </a:pPr>
            <a:r>
              <a:rPr sz="1500" spc="-70" dirty="0">
                <a:solidFill>
                  <a:srgbClr val="0D5A56"/>
                </a:solidFill>
                <a:latin typeface="Arial"/>
                <a:cs typeface="Arial"/>
              </a:rPr>
              <a:t>Zichtbare </a:t>
            </a:r>
            <a:r>
              <a:rPr sz="1500" spc="-15" dirty="0">
                <a:solidFill>
                  <a:srgbClr val="0D5A56"/>
                </a:solidFill>
                <a:latin typeface="Arial"/>
                <a:cs typeface="Arial"/>
              </a:rPr>
              <a:t>of</a:t>
            </a:r>
            <a:r>
              <a:rPr sz="1500" spc="-180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sz="1500" spc="-65" dirty="0">
                <a:solidFill>
                  <a:srgbClr val="0D5A56"/>
                </a:solidFill>
                <a:latin typeface="Arial"/>
                <a:cs typeface="Arial"/>
              </a:rPr>
              <a:t>onzichtbare  handicap/beperking</a:t>
            </a:r>
            <a:endParaRPr sz="15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452240" y="5090921"/>
            <a:ext cx="45656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229" dirty="0">
                <a:solidFill>
                  <a:srgbClr val="0D5A56"/>
                </a:solidFill>
                <a:latin typeface="Arial"/>
                <a:cs typeface="Arial"/>
              </a:rPr>
              <a:t>S</a:t>
            </a:r>
            <a:r>
              <a:rPr sz="1500" spc="-185" dirty="0">
                <a:solidFill>
                  <a:srgbClr val="0D5A56"/>
                </a:solidFill>
                <a:latin typeface="Arial"/>
                <a:cs typeface="Arial"/>
              </a:rPr>
              <a:t>e</a:t>
            </a:r>
            <a:r>
              <a:rPr sz="1500" spc="-105" dirty="0">
                <a:solidFill>
                  <a:srgbClr val="0D5A56"/>
                </a:solidFill>
                <a:latin typeface="Arial"/>
                <a:cs typeface="Arial"/>
              </a:rPr>
              <a:t>k</a:t>
            </a:r>
            <a:r>
              <a:rPr sz="1500" spc="-175" dirty="0">
                <a:solidFill>
                  <a:srgbClr val="0D5A56"/>
                </a:solidFill>
                <a:latin typeface="Arial"/>
                <a:cs typeface="Arial"/>
              </a:rPr>
              <a:t>s</a:t>
            </a:r>
            <a:r>
              <a:rPr sz="1500" spc="-95" dirty="0">
                <a:solidFill>
                  <a:srgbClr val="0D5A56"/>
                </a:solidFill>
                <a:latin typeface="Arial"/>
                <a:cs typeface="Arial"/>
              </a:rPr>
              <a:t>e</a:t>
            </a:r>
            <a:endParaRPr sz="15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392548" y="5117972"/>
            <a:ext cx="152717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105" dirty="0">
                <a:solidFill>
                  <a:srgbClr val="0D5A56"/>
                </a:solidFill>
                <a:latin typeface="Arial"/>
                <a:cs typeface="Arial"/>
              </a:rPr>
              <a:t>Economische</a:t>
            </a:r>
            <a:r>
              <a:rPr sz="1500" spc="-125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sz="1500" spc="-75" dirty="0">
                <a:solidFill>
                  <a:srgbClr val="0D5A56"/>
                </a:solidFill>
                <a:latin typeface="Arial"/>
                <a:cs typeface="Arial"/>
              </a:rPr>
              <a:t>status</a:t>
            </a:r>
            <a:endParaRPr sz="15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419850" y="5090921"/>
            <a:ext cx="59626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215" dirty="0">
                <a:solidFill>
                  <a:srgbClr val="0D5A56"/>
                </a:solidFill>
                <a:latin typeface="Arial"/>
                <a:cs typeface="Arial"/>
              </a:rPr>
              <a:t>L</a:t>
            </a:r>
            <a:r>
              <a:rPr sz="1500" spc="-100" dirty="0">
                <a:solidFill>
                  <a:srgbClr val="0D5A56"/>
                </a:solidFill>
                <a:latin typeface="Arial"/>
                <a:cs typeface="Arial"/>
              </a:rPr>
              <a:t>e</a:t>
            </a:r>
            <a:r>
              <a:rPr sz="1500" spc="-105" dirty="0">
                <a:solidFill>
                  <a:srgbClr val="0D5A56"/>
                </a:solidFill>
                <a:latin typeface="Arial"/>
                <a:cs typeface="Arial"/>
              </a:rPr>
              <a:t>e</a:t>
            </a:r>
            <a:r>
              <a:rPr sz="1500" spc="50" dirty="0">
                <a:solidFill>
                  <a:srgbClr val="0D5A56"/>
                </a:solidFill>
                <a:latin typeface="Arial"/>
                <a:cs typeface="Arial"/>
              </a:rPr>
              <a:t>f</a:t>
            </a:r>
            <a:r>
              <a:rPr sz="1500" spc="40" dirty="0">
                <a:solidFill>
                  <a:srgbClr val="0D5A56"/>
                </a:solidFill>
                <a:latin typeface="Arial"/>
                <a:cs typeface="Arial"/>
              </a:rPr>
              <a:t>t</a:t>
            </a:r>
            <a:r>
              <a:rPr sz="1500" spc="-5" dirty="0">
                <a:solidFill>
                  <a:srgbClr val="0D5A56"/>
                </a:solidFill>
                <a:latin typeface="Arial"/>
                <a:cs typeface="Arial"/>
              </a:rPr>
              <a:t>i</a:t>
            </a:r>
            <a:r>
              <a:rPr sz="1500" spc="-25" dirty="0">
                <a:solidFill>
                  <a:srgbClr val="0D5A56"/>
                </a:solidFill>
                <a:latin typeface="Arial"/>
                <a:cs typeface="Arial"/>
              </a:rPr>
              <a:t>jd</a:t>
            </a:r>
            <a:endParaRPr sz="1500">
              <a:latin typeface="Arial"/>
              <a:cs typeface="Arial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6169009" y="2174645"/>
            <a:ext cx="861060" cy="748030"/>
          </a:xfrm>
          <a:custGeom>
            <a:avLst/>
            <a:gdLst/>
            <a:ahLst/>
            <a:cxnLst/>
            <a:rect l="l" t="t" r="r" b="b"/>
            <a:pathLst>
              <a:path w="861059" h="748030">
                <a:moveTo>
                  <a:pt x="223998" y="0"/>
                </a:moveTo>
                <a:lnTo>
                  <a:pt x="173859" y="5617"/>
                </a:lnTo>
                <a:lnTo>
                  <a:pt x="132408" y="20257"/>
                </a:lnTo>
                <a:lnTo>
                  <a:pt x="95187" y="42911"/>
                </a:lnTo>
                <a:lnTo>
                  <a:pt x="62980" y="72303"/>
                </a:lnTo>
                <a:lnTo>
                  <a:pt x="36573" y="107158"/>
                </a:lnTo>
                <a:lnTo>
                  <a:pt x="16750" y="146202"/>
                </a:lnTo>
                <a:lnTo>
                  <a:pt x="4298" y="188160"/>
                </a:lnTo>
                <a:lnTo>
                  <a:pt x="0" y="231757"/>
                </a:lnTo>
                <a:lnTo>
                  <a:pt x="4641" y="275717"/>
                </a:lnTo>
                <a:lnTo>
                  <a:pt x="19142" y="325176"/>
                </a:lnTo>
                <a:lnTo>
                  <a:pt x="39853" y="371595"/>
                </a:lnTo>
                <a:lnTo>
                  <a:pt x="65766" y="415391"/>
                </a:lnTo>
                <a:lnTo>
                  <a:pt x="95875" y="456980"/>
                </a:lnTo>
                <a:lnTo>
                  <a:pt x="127034" y="494829"/>
                </a:lnTo>
                <a:lnTo>
                  <a:pt x="159773" y="530906"/>
                </a:lnTo>
                <a:lnTo>
                  <a:pt x="193968" y="565346"/>
                </a:lnTo>
                <a:lnTo>
                  <a:pt x="229497" y="598282"/>
                </a:lnTo>
                <a:lnTo>
                  <a:pt x="266236" y="629847"/>
                </a:lnTo>
                <a:lnTo>
                  <a:pt x="304062" y="660175"/>
                </a:lnTo>
                <a:lnTo>
                  <a:pt x="342851" y="689400"/>
                </a:lnTo>
                <a:lnTo>
                  <a:pt x="382479" y="717656"/>
                </a:lnTo>
                <a:lnTo>
                  <a:pt x="422825" y="745075"/>
                </a:lnTo>
                <a:lnTo>
                  <a:pt x="426822" y="747571"/>
                </a:lnTo>
                <a:lnTo>
                  <a:pt x="435817" y="747072"/>
                </a:lnTo>
                <a:lnTo>
                  <a:pt x="440048" y="744076"/>
                </a:lnTo>
                <a:lnTo>
                  <a:pt x="479566" y="717272"/>
                </a:lnTo>
                <a:lnTo>
                  <a:pt x="518374" y="689590"/>
                </a:lnTo>
                <a:lnTo>
                  <a:pt x="556374" y="660926"/>
                </a:lnTo>
                <a:lnTo>
                  <a:pt x="593465" y="631172"/>
                </a:lnTo>
                <a:lnTo>
                  <a:pt x="629548" y="600225"/>
                </a:lnTo>
                <a:lnTo>
                  <a:pt x="664521" y="567979"/>
                </a:lnTo>
                <a:lnTo>
                  <a:pt x="698286" y="534329"/>
                </a:lnTo>
                <a:lnTo>
                  <a:pt x="730742" y="499169"/>
                </a:lnTo>
                <a:lnTo>
                  <a:pt x="761328" y="462860"/>
                </a:lnTo>
                <a:lnTo>
                  <a:pt x="789315" y="424983"/>
                </a:lnTo>
                <a:lnTo>
                  <a:pt x="814033" y="385165"/>
                </a:lnTo>
                <a:lnTo>
                  <a:pt x="834808" y="343033"/>
                </a:lnTo>
                <a:lnTo>
                  <a:pt x="850971" y="298215"/>
                </a:lnTo>
                <a:lnTo>
                  <a:pt x="861048" y="245849"/>
                </a:lnTo>
                <a:lnTo>
                  <a:pt x="859659" y="196309"/>
                </a:lnTo>
                <a:lnTo>
                  <a:pt x="847109" y="149610"/>
                </a:lnTo>
                <a:lnTo>
                  <a:pt x="823702" y="105765"/>
                </a:lnTo>
                <a:lnTo>
                  <a:pt x="789741" y="64789"/>
                </a:lnTo>
                <a:lnTo>
                  <a:pt x="751230" y="32736"/>
                </a:lnTo>
                <a:lnTo>
                  <a:pt x="709895" y="11774"/>
                </a:lnTo>
                <a:lnTo>
                  <a:pt x="665919" y="1420"/>
                </a:lnTo>
                <a:lnTo>
                  <a:pt x="619483" y="1193"/>
                </a:lnTo>
                <a:lnTo>
                  <a:pt x="570770" y="10609"/>
                </a:lnTo>
                <a:lnTo>
                  <a:pt x="533111" y="23939"/>
                </a:lnTo>
                <a:lnTo>
                  <a:pt x="497610" y="41468"/>
                </a:lnTo>
                <a:lnTo>
                  <a:pt x="464076" y="62604"/>
                </a:lnTo>
                <a:lnTo>
                  <a:pt x="432319" y="86754"/>
                </a:lnTo>
                <a:lnTo>
                  <a:pt x="397686" y="63283"/>
                </a:lnTo>
                <a:lnTo>
                  <a:pt x="380848" y="52271"/>
                </a:lnTo>
                <a:lnTo>
                  <a:pt x="363826" y="42059"/>
                </a:lnTo>
                <a:lnTo>
                  <a:pt x="318747" y="20139"/>
                </a:lnTo>
                <a:lnTo>
                  <a:pt x="272216" y="5480"/>
                </a:lnTo>
                <a:lnTo>
                  <a:pt x="223998" y="0"/>
                </a:lnTo>
                <a:close/>
              </a:path>
            </a:pathLst>
          </a:custGeom>
          <a:solidFill>
            <a:srgbClr val="205F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736591" y="3992881"/>
            <a:ext cx="651510" cy="899160"/>
          </a:xfrm>
          <a:custGeom>
            <a:avLst/>
            <a:gdLst/>
            <a:ahLst/>
            <a:cxnLst/>
            <a:rect l="l" t="t" r="r" b="b"/>
            <a:pathLst>
              <a:path w="651510" h="899160">
                <a:moveTo>
                  <a:pt x="328404" y="594381"/>
                </a:moveTo>
                <a:lnTo>
                  <a:pt x="90687" y="594381"/>
                </a:lnTo>
                <a:lnTo>
                  <a:pt x="106464" y="638449"/>
                </a:lnTo>
                <a:lnTo>
                  <a:pt x="126208" y="679887"/>
                </a:lnTo>
                <a:lnTo>
                  <a:pt x="149763" y="718466"/>
                </a:lnTo>
                <a:lnTo>
                  <a:pt x="176975" y="753956"/>
                </a:lnTo>
                <a:lnTo>
                  <a:pt x="207689" y="786129"/>
                </a:lnTo>
                <a:lnTo>
                  <a:pt x="241750" y="814755"/>
                </a:lnTo>
                <a:lnTo>
                  <a:pt x="279002" y="839605"/>
                </a:lnTo>
                <a:lnTo>
                  <a:pt x="319291" y="860451"/>
                </a:lnTo>
                <a:lnTo>
                  <a:pt x="362462" y="877063"/>
                </a:lnTo>
                <a:lnTo>
                  <a:pt x="408359" y="889213"/>
                </a:lnTo>
                <a:lnTo>
                  <a:pt x="456828" y="896671"/>
                </a:lnTo>
                <a:lnTo>
                  <a:pt x="506721" y="899158"/>
                </a:lnTo>
                <a:lnTo>
                  <a:pt x="509453" y="899158"/>
                </a:lnTo>
                <a:lnTo>
                  <a:pt x="557264" y="896517"/>
                </a:lnTo>
                <a:lnTo>
                  <a:pt x="599092" y="890181"/>
                </a:lnTo>
                <a:lnTo>
                  <a:pt x="643832" y="863621"/>
                </a:lnTo>
                <a:lnTo>
                  <a:pt x="651299" y="841315"/>
                </a:lnTo>
                <a:lnTo>
                  <a:pt x="651299" y="832923"/>
                </a:lnTo>
                <a:lnTo>
                  <a:pt x="638247" y="746450"/>
                </a:lnTo>
                <a:lnTo>
                  <a:pt x="612573" y="701054"/>
                </a:lnTo>
                <a:lnTo>
                  <a:pt x="511145" y="697151"/>
                </a:lnTo>
                <a:lnTo>
                  <a:pt x="467146" y="692729"/>
                </a:lnTo>
                <a:lnTo>
                  <a:pt x="425750" y="679773"/>
                </a:lnTo>
                <a:lnTo>
                  <a:pt x="388079" y="658751"/>
                </a:lnTo>
                <a:lnTo>
                  <a:pt x="355256" y="630131"/>
                </a:lnTo>
                <a:lnTo>
                  <a:pt x="328404" y="594381"/>
                </a:lnTo>
                <a:close/>
              </a:path>
              <a:path w="651510" h="899160">
                <a:moveTo>
                  <a:pt x="589653" y="693035"/>
                </a:moveTo>
                <a:lnTo>
                  <a:pt x="560615" y="693673"/>
                </a:lnTo>
                <a:lnTo>
                  <a:pt x="548636" y="695094"/>
                </a:lnTo>
                <a:lnTo>
                  <a:pt x="536398" y="696193"/>
                </a:lnTo>
                <a:lnTo>
                  <a:pt x="523901" y="696900"/>
                </a:lnTo>
                <a:lnTo>
                  <a:pt x="511145" y="697151"/>
                </a:lnTo>
                <a:lnTo>
                  <a:pt x="601418" y="697151"/>
                </a:lnTo>
                <a:lnTo>
                  <a:pt x="589653" y="693035"/>
                </a:lnTo>
                <a:close/>
              </a:path>
              <a:path w="651510" h="899160">
                <a:moveTo>
                  <a:pt x="465116" y="477031"/>
                </a:moveTo>
                <a:lnTo>
                  <a:pt x="60458" y="477031"/>
                </a:lnTo>
                <a:lnTo>
                  <a:pt x="31882" y="480883"/>
                </a:lnTo>
                <a:lnTo>
                  <a:pt x="13225" y="492221"/>
                </a:lnTo>
                <a:lnTo>
                  <a:pt x="3070" y="510720"/>
                </a:lnTo>
                <a:lnTo>
                  <a:pt x="0" y="536053"/>
                </a:lnTo>
                <a:lnTo>
                  <a:pt x="3070" y="560985"/>
                </a:lnTo>
                <a:lnTo>
                  <a:pt x="13225" y="579278"/>
                </a:lnTo>
                <a:lnTo>
                  <a:pt x="31882" y="590540"/>
                </a:lnTo>
                <a:lnTo>
                  <a:pt x="60458" y="594381"/>
                </a:lnTo>
                <a:lnTo>
                  <a:pt x="455497" y="594381"/>
                </a:lnTo>
                <a:lnTo>
                  <a:pt x="506340" y="581102"/>
                </a:lnTo>
                <a:lnTo>
                  <a:pt x="528324" y="536053"/>
                </a:lnTo>
                <a:lnTo>
                  <a:pt x="528884" y="510720"/>
                </a:lnTo>
                <a:lnTo>
                  <a:pt x="519394" y="492221"/>
                </a:lnTo>
                <a:lnTo>
                  <a:pt x="498567" y="480883"/>
                </a:lnTo>
                <a:lnTo>
                  <a:pt x="465116" y="477031"/>
                </a:lnTo>
                <a:close/>
              </a:path>
              <a:path w="651510" h="899160">
                <a:moveTo>
                  <a:pt x="287181" y="418703"/>
                </a:moveTo>
                <a:lnTo>
                  <a:pt x="67329" y="418703"/>
                </a:lnTo>
                <a:lnTo>
                  <a:pt x="66287" y="434361"/>
                </a:lnTo>
                <a:lnTo>
                  <a:pt x="66212" y="449172"/>
                </a:lnTo>
                <a:lnTo>
                  <a:pt x="67039" y="463330"/>
                </a:lnTo>
                <a:lnTo>
                  <a:pt x="68703" y="477031"/>
                </a:lnTo>
                <a:lnTo>
                  <a:pt x="289926" y="477031"/>
                </a:lnTo>
                <a:lnTo>
                  <a:pt x="287759" y="462452"/>
                </a:lnTo>
                <a:lnTo>
                  <a:pt x="286491" y="447871"/>
                </a:lnTo>
                <a:lnTo>
                  <a:pt x="286254" y="433287"/>
                </a:lnTo>
                <a:lnTo>
                  <a:pt x="287181" y="418703"/>
                </a:lnTo>
                <a:close/>
              </a:path>
              <a:path w="651510" h="899160">
                <a:moveTo>
                  <a:pt x="501535" y="301362"/>
                </a:moveTo>
                <a:lnTo>
                  <a:pt x="61145" y="301362"/>
                </a:lnTo>
                <a:lnTo>
                  <a:pt x="32751" y="305202"/>
                </a:lnTo>
                <a:lnTo>
                  <a:pt x="13826" y="316461"/>
                </a:lnTo>
                <a:lnTo>
                  <a:pt x="3274" y="334751"/>
                </a:lnTo>
                <a:lnTo>
                  <a:pt x="0" y="359681"/>
                </a:lnTo>
                <a:lnTo>
                  <a:pt x="3467" y="385018"/>
                </a:lnTo>
                <a:lnTo>
                  <a:pt x="14341" y="403516"/>
                </a:lnTo>
                <a:lnTo>
                  <a:pt x="33331" y="414853"/>
                </a:lnTo>
                <a:lnTo>
                  <a:pt x="61145" y="418703"/>
                </a:lnTo>
                <a:lnTo>
                  <a:pt x="491915" y="418703"/>
                </a:lnTo>
                <a:lnTo>
                  <a:pt x="542925" y="404817"/>
                </a:lnTo>
                <a:lnTo>
                  <a:pt x="564047" y="359681"/>
                </a:lnTo>
                <a:lnTo>
                  <a:pt x="564908" y="334165"/>
                </a:lnTo>
                <a:lnTo>
                  <a:pt x="555464" y="315941"/>
                </a:lnTo>
                <a:lnTo>
                  <a:pt x="534683" y="305007"/>
                </a:lnTo>
                <a:lnTo>
                  <a:pt x="501535" y="301362"/>
                </a:lnTo>
                <a:close/>
              </a:path>
              <a:path w="651510" h="899160">
                <a:moveTo>
                  <a:pt x="572282" y="0"/>
                </a:moveTo>
                <a:lnTo>
                  <a:pt x="452809" y="0"/>
                </a:lnTo>
                <a:lnTo>
                  <a:pt x="411066" y="6621"/>
                </a:lnTo>
                <a:lnTo>
                  <a:pt x="365607" y="18870"/>
                </a:lnTo>
                <a:lnTo>
                  <a:pt x="322395" y="35596"/>
                </a:lnTo>
                <a:lnTo>
                  <a:pt x="281683" y="56556"/>
                </a:lnTo>
                <a:lnTo>
                  <a:pt x="243723" y="81506"/>
                </a:lnTo>
                <a:lnTo>
                  <a:pt x="208769" y="110203"/>
                </a:lnTo>
                <a:lnTo>
                  <a:pt x="177074" y="142403"/>
                </a:lnTo>
                <a:lnTo>
                  <a:pt x="148891" y="177862"/>
                </a:lnTo>
                <a:lnTo>
                  <a:pt x="124472" y="216338"/>
                </a:lnTo>
                <a:lnTo>
                  <a:pt x="104071" y="257586"/>
                </a:lnTo>
                <a:lnTo>
                  <a:pt x="87940" y="301362"/>
                </a:lnTo>
                <a:lnTo>
                  <a:pt x="315343" y="301362"/>
                </a:lnTo>
                <a:lnTo>
                  <a:pt x="340645" y="263771"/>
                </a:lnTo>
                <a:lnTo>
                  <a:pt x="372475" y="233780"/>
                </a:lnTo>
                <a:lnTo>
                  <a:pt x="410274" y="211822"/>
                </a:lnTo>
                <a:lnTo>
                  <a:pt x="453480" y="198329"/>
                </a:lnTo>
                <a:lnTo>
                  <a:pt x="501535" y="193735"/>
                </a:lnTo>
                <a:lnTo>
                  <a:pt x="577266" y="193735"/>
                </a:lnTo>
                <a:lnTo>
                  <a:pt x="589642" y="187829"/>
                </a:lnTo>
                <a:lnTo>
                  <a:pt x="603919" y="170837"/>
                </a:lnTo>
                <a:lnTo>
                  <a:pt x="614203" y="145121"/>
                </a:lnTo>
                <a:lnTo>
                  <a:pt x="630696" y="81242"/>
                </a:lnTo>
                <a:lnTo>
                  <a:pt x="634248" y="51084"/>
                </a:lnTo>
                <a:lnTo>
                  <a:pt x="626658" y="26911"/>
                </a:lnTo>
                <a:lnTo>
                  <a:pt x="608376" y="9767"/>
                </a:lnTo>
                <a:lnTo>
                  <a:pt x="579853" y="693"/>
                </a:lnTo>
                <a:lnTo>
                  <a:pt x="572282" y="0"/>
                </a:lnTo>
                <a:close/>
              </a:path>
              <a:path w="651510" h="899160">
                <a:moveTo>
                  <a:pt x="577266" y="193735"/>
                </a:moveTo>
                <a:lnTo>
                  <a:pt x="501535" y="193735"/>
                </a:lnTo>
                <a:lnTo>
                  <a:pt x="514264" y="193985"/>
                </a:lnTo>
                <a:lnTo>
                  <a:pt x="526608" y="194689"/>
                </a:lnTo>
                <a:lnTo>
                  <a:pt x="538438" y="195784"/>
                </a:lnTo>
                <a:lnTo>
                  <a:pt x="549622" y="197205"/>
                </a:lnTo>
                <a:lnTo>
                  <a:pt x="571500" y="196487"/>
                </a:lnTo>
                <a:lnTo>
                  <a:pt x="577266" y="193735"/>
                </a:lnTo>
                <a:close/>
              </a:path>
            </a:pathLst>
          </a:custGeom>
          <a:solidFill>
            <a:srgbClr val="205F54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3" name="object 43"/>
          <p:cNvGrpSpPr/>
          <p:nvPr/>
        </p:nvGrpSpPr>
        <p:grpSpPr>
          <a:xfrm>
            <a:off x="6187663" y="3907921"/>
            <a:ext cx="1016000" cy="984250"/>
            <a:chOff x="6187663" y="3907921"/>
            <a:chExt cx="1016000" cy="984250"/>
          </a:xfrm>
        </p:grpSpPr>
        <p:sp>
          <p:nvSpPr>
            <p:cNvPr id="44" name="object 44"/>
            <p:cNvSpPr/>
            <p:nvPr/>
          </p:nvSpPr>
          <p:spPr>
            <a:xfrm>
              <a:off x="6493970" y="4213778"/>
              <a:ext cx="318135" cy="678180"/>
            </a:xfrm>
            <a:custGeom>
              <a:avLst/>
              <a:gdLst/>
              <a:ahLst/>
              <a:cxnLst/>
              <a:rect l="l" t="t" r="r" b="b"/>
              <a:pathLst>
                <a:path w="318134" h="678179">
                  <a:moveTo>
                    <a:pt x="159355" y="0"/>
                  </a:moveTo>
                  <a:lnTo>
                    <a:pt x="159355" y="874"/>
                  </a:lnTo>
                  <a:lnTo>
                    <a:pt x="141120" y="907"/>
                  </a:lnTo>
                  <a:lnTo>
                    <a:pt x="123084" y="1140"/>
                  </a:lnTo>
                  <a:lnTo>
                    <a:pt x="81395" y="8530"/>
                  </a:lnTo>
                  <a:lnTo>
                    <a:pt x="27609" y="59772"/>
                  </a:lnTo>
                  <a:lnTo>
                    <a:pt x="17601" y="101001"/>
                  </a:lnTo>
                  <a:lnTo>
                    <a:pt x="13711" y="142522"/>
                  </a:lnTo>
                  <a:lnTo>
                    <a:pt x="9419" y="184015"/>
                  </a:lnTo>
                  <a:lnTo>
                    <a:pt x="4859" y="225451"/>
                  </a:lnTo>
                  <a:lnTo>
                    <a:pt x="166" y="266802"/>
                  </a:lnTo>
                  <a:lnTo>
                    <a:pt x="0" y="280920"/>
                  </a:lnTo>
                  <a:lnTo>
                    <a:pt x="32842" y="311913"/>
                  </a:lnTo>
                  <a:lnTo>
                    <a:pt x="42788" y="315760"/>
                  </a:lnTo>
                  <a:lnTo>
                    <a:pt x="52574" y="319876"/>
                  </a:lnTo>
                  <a:lnTo>
                    <a:pt x="78887" y="367226"/>
                  </a:lnTo>
                  <a:lnTo>
                    <a:pt x="83918" y="436561"/>
                  </a:lnTo>
                  <a:lnTo>
                    <a:pt x="96010" y="594246"/>
                  </a:lnTo>
                  <a:lnTo>
                    <a:pt x="100224" y="646843"/>
                  </a:lnTo>
                  <a:lnTo>
                    <a:pt x="133371" y="677943"/>
                  </a:lnTo>
                  <a:lnTo>
                    <a:pt x="143658" y="678063"/>
                  </a:lnTo>
                  <a:lnTo>
                    <a:pt x="174519" y="677943"/>
                  </a:lnTo>
                  <a:lnTo>
                    <a:pt x="215517" y="656517"/>
                  </a:lnTo>
                  <a:lnTo>
                    <a:pt x="238832" y="374644"/>
                  </a:lnTo>
                  <a:lnTo>
                    <a:pt x="241484" y="347975"/>
                  </a:lnTo>
                  <a:lnTo>
                    <a:pt x="285123" y="311302"/>
                  </a:lnTo>
                  <a:lnTo>
                    <a:pt x="291143" y="309020"/>
                  </a:lnTo>
                  <a:lnTo>
                    <a:pt x="294001" y="307594"/>
                  </a:lnTo>
                  <a:lnTo>
                    <a:pt x="306711" y="300739"/>
                  </a:lnTo>
                  <a:lnTo>
                    <a:pt x="314441" y="292570"/>
                  </a:lnTo>
                  <a:lnTo>
                    <a:pt x="317886" y="281782"/>
                  </a:lnTo>
                  <a:lnTo>
                    <a:pt x="317737" y="267068"/>
                  </a:lnTo>
                  <a:lnTo>
                    <a:pt x="313134" y="222569"/>
                  </a:lnTo>
                  <a:lnTo>
                    <a:pt x="298839" y="89022"/>
                  </a:lnTo>
                  <a:lnTo>
                    <a:pt x="271665" y="30788"/>
                  </a:lnTo>
                  <a:lnTo>
                    <a:pt x="214258" y="3156"/>
                  </a:lnTo>
                  <a:lnTo>
                    <a:pt x="173094" y="691"/>
                  </a:lnTo>
                  <a:lnTo>
                    <a:pt x="159355" y="0"/>
                  </a:lnTo>
                  <a:close/>
                </a:path>
              </a:pathLst>
            </a:custGeom>
            <a:solidFill>
              <a:srgbClr val="205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564164" y="4007212"/>
              <a:ext cx="179229" cy="178920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849496" y="4137609"/>
              <a:ext cx="353695" cy="754380"/>
            </a:xfrm>
            <a:custGeom>
              <a:avLst/>
              <a:gdLst/>
              <a:ahLst/>
              <a:cxnLst/>
              <a:rect l="l" t="t" r="r" b="b"/>
              <a:pathLst>
                <a:path w="353695" h="754379">
                  <a:moveTo>
                    <a:pt x="177133" y="0"/>
                  </a:moveTo>
                  <a:lnTo>
                    <a:pt x="177133" y="874"/>
                  </a:lnTo>
                  <a:lnTo>
                    <a:pt x="136823" y="874"/>
                  </a:lnTo>
                  <a:lnTo>
                    <a:pt x="90496" y="9307"/>
                  </a:lnTo>
                  <a:lnTo>
                    <a:pt x="54732" y="31600"/>
                  </a:lnTo>
                  <a:lnTo>
                    <a:pt x="30647" y="66415"/>
                  </a:lnTo>
                  <a:lnTo>
                    <a:pt x="19361" y="112409"/>
                  </a:lnTo>
                  <a:lnTo>
                    <a:pt x="15161" y="158461"/>
                  </a:lnTo>
                  <a:lnTo>
                    <a:pt x="10422" y="204569"/>
                  </a:lnTo>
                  <a:lnTo>
                    <a:pt x="5361" y="250678"/>
                  </a:lnTo>
                  <a:lnTo>
                    <a:pt x="197" y="296729"/>
                  </a:lnTo>
                  <a:lnTo>
                    <a:pt x="0" y="312406"/>
                  </a:lnTo>
                  <a:lnTo>
                    <a:pt x="25647" y="342401"/>
                  </a:lnTo>
                  <a:lnTo>
                    <a:pt x="47545" y="351019"/>
                  </a:lnTo>
                  <a:lnTo>
                    <a:pt x="58405" y="355540"/>
                  </a:lnTo>
                  <a:lnTo>
                    <a:pt x="87742" y="408345"/>
                  </a:lnTo>
                  <a:lnTo>
                    <a:pt x="93389" y="485624"/>
                  </a:lnTo>
                  <a:lnTo>
                    <a:pt x="107700" y="672566"/>
                  </a:lnTo>
                  <a:lnTo>
                    <a:pt x="111410" y="719303"/>
                  </a:lnTo>
                  <a:lnTo>
                    <a:pt x="134074" y="751161"/>
                  </a:lnTo>
                  <a:lnTo>
                    <a:pt x="171284" y="754184"/>
                  </a:lnTo>
                  <a:lnTo>
                    <a:pt x="194011" y="754112"/>
                  </a:lnTo>
                  <a:lnTo>
                    <a:pt x="231087" y="744411"/>
                  </a:lnTo>
                  <a:lnTo>
                    <a:pt x="243731" y="708174"/>
                  </a:lnTo>
                  <a:lnTo>
                    <a:pt x="265753" y="416574"/>
                  </a:lnTo>
                  <a:lnTo>
                    <a:pt x="268636" y="386905"/>
                  </a:lnTo>
                  <a:lnTo>
                    <a:pt x="274954" y="369674"/>
                  </a:lnTo>
                  <a:lnTo>
                    <a:pt x="289531" y="358271"/>
                  </a:lnTo>
                  <a:lnTo>
                    <a:pt x="317188" y="346089"/>
                  </a:lnTo>
                  <a:lnTo>
                    <a:pt x="320617" y="344949"/>
                  </a:lnTo>
                  <a:lnTo>
                    <a:pt x="326904" y="342096"/>
                  </a:lnTo>
                  <a:lnTo>
                    <a:pt x="341067" y="334424"/>
                  </a:lnTo>
                  <a:lnTo>
                    <a:pt x="349745" y="325355"/>
                  </a:lnTo>
                  <a:lnTo>
                    <a:pt x="353650" y="313390"/>
                  </a:lnTo>
                  <a:lnTo>
                    <a:pt x="353497" y="297034"/>
                  </a:lnTo>
                  <a:lnTo>
                    <a:pt x="348302" y="247427"/>
                  </a:lnTo>
                  <a:lnTo>
                    <a:pt x="332352" y="98719"/>
                  </a:lnTo>
                  <a:lnTo>
                    <a:pt x="302301" y="34172"/>
                  </a:lnTo>
                  <a:lnTo>
                    <a:pt x="238588" y="3422"/>
                  </a:lnTo>
                  <a:lnTo>
                    <a:pt x="207960" y="1183"/>
                  </a:lnTo>
                  <a:lnTo>
                    <a:pt x="177133" y="0"/>
                  </a:lnTo>
                  <a:close/>
                </a:path>
              </a:pathLst>
            </a:custGeom>
            <a:solidFill>
              <a:srgbClr val="205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927455" y="3907921"/>
              <a:ext cx="199491" cy="198580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187663" y="4323070"/>
              <a:ext cx="266700" cy="568960"/>
            </a:xfrm>
            <a:custGeom>
              <a:avLst/>
              <a:gdLst/>
              <a:ahLst/>
              <a:cxnLst/>
              <a:rect l="l" t="t" r="r" b="b"/>
              <a:pathLst>
                <a:path w="266700" h="568960">
                  <a:moveTo>
                    <a:pt x="133545" y="0"/>
                  </a:moveTo>
                  <a:lnTo>
                    <a:pt x="133545" y="570"/>
                  </a:lnTo>
                  <a:lnTo>
                    <a:pt x="103248" y="570"/>
                  </a:lnTo>
                  <a:lnTo>
                    <a:pt x="68180" y="6938"/>
                  </a:lnTo>
                  <a:lnTo>
                    <a:pt x="41151" y="23710"/>
                  </a:lnTo>
                  <a:lnTo>
                    <a:pt x="23018" y="49950"/>
                  </a:lnTo>
                  <a:lnTo>
                    <a:pt x="14639" y="84725"/>
                  </a:lnTo>
                  <a:lnTo>
                    <a:pt x="11397" y="119448"/>
                  </a:lnTo>
                  <a:lnTo>
                    <a:pt x="7779" y="154218"/>
                  </a:lnTo>
                  <a:lnTo>
                    <a:pt x="62" y="223693"/>
                  </a:lnTo>
                  <a:lnTo>
                    <a:pt x="0" y="235548"/>
                  </a:lnTo>
                  <a:lnTo>
                    <a:pt x="2777" y="244915"/>
                  </a:lnTo>
                  <a:lnTo>
                    <a:pt x="8985" y="252302"/>
                  </a:lnTo>
                  <a:lnTo>
                    <a:pt x="19213" y="258219"/>
                  </a:lnTo>
                  <a:lnTo>
                    <a:pt x="27479" y="261608"/>
                  </a:lnTo>
                  <a:lnTo>
                    <a:pt x="35826" y="264782"/>
                  </a:lnTo>
                  <a:lnTo>
                    <a:pt x="44013" y="268171"/>
                  </a:lnTo>
                  <a:lnTo>
                    <a:pt x="51798" y="272202"/>
                  </a:lnTo>
                  <a:lnTo>
                    <a:pt x="57513" y="275339"/>
                  </a:lnTo>
                  <a:lnTo>
                    <a:pt x="63517" y="282473"/>
                  </a:lnTo>
                  <a:lnTo>
                    <a:pt x="64089" y="288462"/>
                  </a:lnTo>
                  <a:lnTo>
                    <a:pt x="66116" y="307932"/>
                  </a:lnTo>
                  <a:lnTo>
                    <a:pt x="67661" y="327375"/>
                  </a:lnTo>
                  <a:lnTo>
                    <a:pt x="70375" y="366073"/>
                  </a:lnTo>
                  <a:lnTo>
                    <a:pt x="80546" y="498319"/>
                  </a:lnTo>
                  <a:lnTo>
                    <a:pt x="84095" y="542401"/>
                  </a:lnTo>
                  <a:lnTo>
                    <a:pt x="111821" y="568651"/>
                  </a:lnTo>
                  <a:lnTo>
                    <a:pt x="120400" y="568772"/>
                  </a:lnTo>
                  <a:lnTo>
                    <a:pt x="146408" y="568651"/>
                  </a:lnTo>
                  <a:lnTo>
                    <a:pt x="180653" y="550596"/>
                  </a:lnTo>
                  <a:lnTo>
                    <a:pt x="200430" y="314142"/>
                  </a:lnTo>
                  <a:lnTo>
                    <a:pt x="202644" y="291647"/>
                  </a:lnTo>
                  <a:lnTo>
                    <a:pt x="207432" y="278620"/>
                  </a:lnTo>
                  <a:lnTo>
                    <a:pt x="218437" y="270086"/>
                  </a:lnTo>
                  <a:lnTo>
                    <a:pt x="239303" y="261071"/>
                  </a:lnTo>
                  <a:lnTo>
                    <a:pt x="241589" y="259930"/>
                  </a:lnTo>
                  <a:lnTo>
                    <a:pt x="266626" y="236309"/>
                  </a:lnTo>
                  <a:lnTo>
                    <a:pt x="266457" y="223982"/>
                  </a:lnTo>
                  <a:lnTo>
                    <a:pt x="262673" y="186576"/>
                  </a:lnTo>
                  <a:lnTo>
                    <a:pt x="254679" y="111864"/>
                  </a:lnTo>
                  <a:lnTo>
                    <a:pt x="250737" y="74458"/>
                  </a:lnTo>
                  <a:lnTo>
                    <a:pt x="227940" y="25687"/>
                  </a:lnTo>
                  <a:lnTo>
                    <a:pt x="179848" y="2585"/>
                  </a:lnTo>
                  <a:lnTo>
                    <a:pt x="156697" y="865"/>
                  </a:lnTo>
                  <a:lnTo>
                    <a:pt x="133545" y="0"/>
                  </a:lnTo>
                  <a:close/>
                </a:path>
              </a:pathLst>
            </a:custGeom>
            <a:solidFill>
              <a:srgbClr val="205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246319" y="4149587"/>
              <a:ext cx="150632" cy="150095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0" name="object 50"/>
          <p:cNvSpPr/>
          <p:nvPr/>
        </p:nvSpPr>
        <p:spPr>
          <a:xfrm>
            <a:off x="4759617" y="2258796"/>
            <a:ext cx="768350" cy="838200"/>
          </a:xfrm>
          <a:custGeom>
            <a:avLst/>
            <a:gdLst/>
            <a:ahLst/>
            <a:cxnLst/>
            <a:rect l="l" t="t" r="r" b="b"/>
            <a:pathLst>
              <a:path w="768350" h="838200">
                <a:moveTo>
                  <a:pt x="365010" y="258381"/>
                </a:moveTo>
                <a:lnTo>
                  <a:pt x="337934" y="218465"/>
                </a:lnTo>
                <a:lnTo>
                  <a:pt x="308063" y="213906"/>
                </a:lnTo>
                <a:lnTo>
                  <a:pt x="281025" y="223367"/>
                </a:lnTo>
                <a:lnTo>
                  <a:pt x="248246" y="277012"/>
                </a:lnTo>
                <a:lnTo>
                  <a:pt x="243967" y="318300"/>
                </a:lnTo>
                <a:lnTo>
                  <a:pt x="242773" y="339077"/>
                </a:lnTo>
                <a:lnTo>
                  <a:pt x="241477" y="359905"/>
                </a:lnTo>
                <a:lnTo>
                  <a:pt x="242824" y="359905"/>
                </a:lnTo>
                <a:lnTo>
                  <a:pt x="245198" y="407250"/>
                </a:lnTo>
                <a:lnTo>
                  <a:pt x="244652" y="417474"/>
                </a:lnTo>
                <a:lnTo>
                  <a:pt x="241858" y="426110"/>
                </a:lnTo>
                <a:lnTo>
                  <a:pt x="235826" y="432092"/>
                </a:lnTo>
                <a:lnTo>
                  <a:pt x="225564" y="434327"/>
                </a:lnTo>
                <a:lnTo>
                  <a:pt x="216281" y="432155"/>
                </a:lnTo>
                <a:lnTo>
                  <a:pt x="210718" y="426415"/>
                </a:lnTo>
                <a:lnTo>
                  <a:pt x="208000" y="418198"/>
                </a:lnTo>
                <a:lnTo>
                  <a:pt x="207289" y="408609"/>
                </a:lnTo>
                <a:lnTo>
                  <a:pt x="207010" y="381457"/>
                </a:lnTo>
                <a:lnTo>
                  <a:pt x="206578" y="354330"/>
                </a:lnTo>
                <a:lnTo>
                  <a:pt x="206578" y="327279"/>
                </a:lnTo>
                <a:lnTo>
                  <a:pt x="207632" y="300329"/>
                </a:lnTo>
                <a:lnTo>
                  <a:pt x="221259" y="240779"/>
                </a:lnTo>
                <a:lnTo>
                  <a:pt x="260769" y="193433"/>
                </a:lnTo>
                <a:lnTo>
                  <a:pt x="266865" y="189382"/>
                </a:lnTo>
                <a:lnTo>
                  <a:pt x="270916" y="180898"/>
                </a:lnTo>
                <a:lnTo>
                  <a:pt x="273621" y="173456"/>
                </a:lnTo>
                <a:lnTo>
                  <a:pt x="281025" y="151765"/>
                </a:lnTo>
                <a:lnTo>
                  <a:pt x="295325" y="108026"/>
                </a:lnTo>
                <a:lnTo>
                  <a:pt x="302729" y="86144"/>
                </a:lnTo>
                <a:lnTo>
                  <a:pt x="307581" y="63144"/>
                </a:lnTo>
                <a:lnTo>
                  <a:pt x="305485" y="42430"/>
                </a:lnTo>
                <a:lnTo>
                  <a:pt x="296595" y="24892"/>
                </a:lnTo>
                <a:lnTo>
                  <a:pt x="281076" y="11404"/>
                </a:lnTo>
                <a:lnTo>
                  <a:pt x="261099" y="4064"/>
                </a:lnTo>
                <a:lnTo>
                  <a:pt x="240372" y="4749"/>
                </a:lnTo>
                <a:lnTo>
                  <a:pt x="203238" y="29311"/>
                </a:lnTo>
                <a:lnTo>
                  <a:pt x="171627" y="71043"/>
                </a:lnTo>
                <a:lnTo>
                  <a:pt x="141605" y="113728"/>
                </a:lnTo>
                <a:lnTo>
                  <a:pt x="113423" y="157480"/>
                </a:lnTo>
                <a:lnTo>
                  <a:pt x="87287" y="202412"/>
                </a:lnTo>
                <a:lnTo>
                  <a:pt x="63449" y="248640"/>
                </a:lnTo>
                <a:lnTo>
                  <a:pt x="42138" y="296265"/>
                </a:lnTo>
                <a:lnTo>
                  <a:pt x="26009" y="338874"/>
                </a:lnTo>
                <a:lnTo>
                  <a:pt x="18783" y="382231"/>
                </a:lnTo>
                <a:lnTo>
                  <a:pt x="20002" y="425437"/>
                </a:lnTo>
                <a:lnTo>
                  <a:pt x="22923" y="468617"/>
                </a:lnTo>
                <a:lnTo>
                  <a:pt x="28016" y="511492"/>
                </a:lnTo>
                <a:lnTo>
                  <a:pt x="42011" y="588238"/>
                </a:lnTo>
                <a:lnTo>
                  <a:pt x="42468" y="620204"/>
                </a:lnTo>
                <a:lnTo>
                  <a:pt x="33032" y="649820"/>
                </a:lnTo>
                <a:lnTo>
                  <a:pt x="9639" y="677252"/>
                </a:lnTo>
                <a:lnTo>
                  <a:pt x="1739" y="687489"/>
                </a:lnTo>
                <a:lnTo>
                  <a:pt x="45300" y="747814"/>
                </a:lnTo>
                <a:lnTo>
                  <a:pt x="78130" y="775246"/>
                </a:lnTo>
                <a:lnTo>
                  <a:pt x="111163" y="802487"/>
                </a:lnTo>
                <a:lnTo>
                  <a:pt x="144335" y="829513"/>
                </a:lnTo>
                <a:lnTo>
                  <a:pt x="166166" y="837806"/>
                </a:lnTo>
                <a:lnTo>
                  <a:pt x="176707" y="834656"/>
                </a:lnTo>
                <a:lnTo>
                  <a:pt x="185966" y="825792"/>
                </a:lnTo>
                <a:lnTo>
                  <a:pt x="212991" y="788123"/>
                </a:lnTo>
                <a:lnTo>
                  <a:pt x="240131" y="750481"/>
                </a:lnTo>
                <a:lnTo>
                  <a:pt x="266966" y="712660"/>
                </a:lnTo>
                <a:lnTo>
                  <a:pt x="293065" y="674446"/>
                </a:lnTo>
                <a:lnTo>
                  <a:pt x="317969" y="635635"/>
                </a:lnTo>
                <a:lnTo>
                  <a:pt x="337629" y="597128"/>
                </a:lnTo>
                <a:lnTo>
                  <a:pt x="351167" y="556425"/>
                </a:lnTo>
                <a:lnTo>
                  <a:pt x="358940" y="513880"/>
                </a:lnTo>
                <a:lnTo>
                  <a:pt x="361289" y="469849"/>
                </a:lnTo>
                <a:lnTo>
                  <a:pt x="361670" y="417004"/>
                </a:lnTo>
                <a:lnTo>
                  <a:pt x="362635" y="364109"/>
                </a:lnTo>
                <a:lnTo>
                  <a:pt x="365010" y="258381"/>
                </a:lnTo>
                <a:close/>
              </a:path>
              <a:path w="768350" h="838200">
                <a:moveTo>
                  <a:pt x="768299" y="700519"/>
                </a:moveTo>
                <a:lnTo>
                  <a:pt x="761860" y="678789"/>
                </a:lnTo>
                <a:lnTo>
                  <a:pt x="735266" y="645452"/>
                </a:lnTo>
                <a:lnTo>
                  <a:pt x="727252" y="634161"/>
                </a:lnTo>
                <a:lnTo>
                  <a:pt x="722909" y="622363"/>
                </a:lnTo>
                <a:lnTo>
                  <a:pt x="722122" y="609676"/>
                </a:lnTo>
                <a:lnTo>
                  <a:pt x="724763" y="595718"/>
                </a:lnTo>
                <a:lnTo>
                  <a:pt x="730072" y="576313"/>
                </a:lnTo>
                <a:lnTo>
                  <a:pt x="734822" y="556679"/>
                </a:lnTo>
                <a:lnTo>
                  <a:pt x="738936" y="536854"/>
                </a:lnTo>
                <a:lnTo>
                  <a:pt x="742353" y="516877"/>
                </a:lnTo>
                <a:lnTo>
                  <a:pt x="748868" y="473430"/>
                </a:lnTo>
                <a:lnTo>
                  <a:pt x="753541" y="429920"/>
                </a:lnTo>
                <a:lnTo>
                  <a:pt x="753122" y="386410"/>
                </a:lnTo>
                <a:lnTo>
                  <a:pt x="744385" y="342950"/>
                </a:lnTo>
                <a:lnTo>
                  <a:pt x="726109" y="292608"/>
                </a:lnTo>
                <a:lnTo>
                  <a:pt x="704634" y="244068"/>
                </a:lnTo>
                <a:lnTo>
                  <a:pt x="680339" y="197129"/>
                </a:lnTo>
                <a:lnTo>
                  <a:pt x="653630" y="151549"/>
                </a:lnTo>
                <a:lnTo>
                  <a:pt x="624903" y="107137"/>
                </a:lnTo>
                <a:lnTo>
                  <a:pt x="594563" y="63652"/>
                </a:lnTo>
                <a:lnTo>
                  <a:pt x="562978" y="20878"/>
                </a:lnTo>
                <a:lnTo>
                  <a:pt x="528472" y="0"/>
                </a:lnTo>
                <a:lnTo>
                  <a:pt x="508546" y="241"/>
                </a:lnTo>
                <a:lnTo>
                  <a:pt x="489902" y="7302"/>
                </a:lnTo>
                <a:lnTo>
                  <a:pt x="474662" y="20167"/>
                </a:lnTo>
                <a:lnTo>
                  <a:pt x="465302" y="37096"/>
                </a:lnTo>
                <a:lnTo>
                  <a:pt x="462229" y="56807"/>
                </a:lnTo>
                <a:lnTo>
                  <a:pt x="465848" y="78016"/>
                </a:lnTo>
                <a:lnTo>
                  <a:pt x="489331" y="148348"/>
                </a:lnTo>
                <a:lnTo>
                  <a:pt x="504113" y="185318"/>
                </a:lnTo>
                <a:lnTo>
                  <a:pt x="509524" y="189382"/>
                </a:lnTo>
                <a:lnTo>
                  <a:pt x="529247" y="206768"/>
                </a:lnTo>
                <a:lnTo>
                  <a:pt x="554075" y="249453"/>
                </a:lnTo>
                <a:lnTo>
                  <a:pt x="561174" y="306324"/>
                </a:lnTo>
                <a:lnTo>
                  <a:pt x="563346" y="402513"/>
                </a:lnTo>
                <a:lnTo>
                  <a:pt x="563041" y="412419"/>
                </a:lnTo>
                <a:lnTo>
                  <a:pt x="560743" y="421335"/>
                </a:lnTo>
                <a:lnTo>
                  <a:pt x="555091" y="427786"/>
                </a:lnTo>
                <a:lnTo>
                  <a:pt x="544715" y="430263"/>
                </a:lnTo>
                <a:lnTo>
                  <a:pt x="533806" y="427812"/>
                </a:lnTo>
                <a:lnTo>
                  <a:pt x="527977" y="421335"/>
                </a:lnTo>
                <a:lnTo>
                  <a:pt x="525691" y="412127"/>
                </a:lnTo>
                <a:lnTo>
                  <a:pt x="525449" y="401497"/>
                </a:lnTo>
                <a:lnTo>
                  <a:pt x="526796" y="356336"/>
                </a:lnTo>
                <a:lnTo>
                  <a:pt x="527240" y="333743"/>
                </a:lnTo>
                <a:lnTo>
                  <a:pt x="525449" y="288734"/>
                </a:lnTo>
                <a:lnTo>
                  <a:pt x="512699" y="246545"/>
                </a:lnTo>
                <a:lnTo>
                  <a:pt x="484670" y="216535"/>
                </a:lnTo>
                <a:lnTo>
                  <a:pt x="451396" y="209626"/>
                </a:lnTo>
                <a:lnTo>
                  <a:pt x="433031" y="214414"/>
                </a:lnTo>
                <a:lnTo>
                  <a:pt x="418706" y="222897"/>
                </a:lnTo>
                <a:lnTo>
                  <a:pt x="410019" y="234429"/>
                </a:lnTo>
                <a:lnTo>
                  <a:pt x="405904" y="248640"/>
                </a:lnTo>
                <a:lnTo>
                  <a:pt x="405282" y="265150"/>
                </a:lnTo>
                <a:lnTo>
                  <a:pt x="405765" y="288239"/>
                </a:lnTo>
                <a:lnTo>
                  <a:pt x="405828" y="311327"/>
                </a:lnTo>
                <a:lnTo>
                  <a:pt x="405625" y="357517"/>
                </a:lnTo>
                <a:lnTo>
                  <a:pt x="408660" y="357517"/>
                </a:lnTo>
                <a:lnTo>
                  <a:pt x="407657" y="377812"/>
                </a:lnTo>
                <a:lnTo>
                  <a:pt x="406476" y="430758"/>
                </a:lnTo>
                <a:lnTo>
                  <a:pt x="408114" y="483387"/>
                </a:lnTo>
                <a:lnTo>
                  <a:pt x="415023" y="535495"/>
                </a:lnTo>
                <a:lnTo>
                  <a:pt x="429653" y="586917"/>
                </a:lnTo>
                <a:lnTo>
                  <a:pt x="448881" y="630656"/>
                </a:lnTo>
                <a:lnTo>
                  <a:pt x="471843" y="671918"/>
                </a:lnTo>
                <a:lnTo>
                  <a:pt x="497674" y="711263"/>
                </a:lnTo>
                <a:lnTo>
                  <a:pt x="525538" y="749249"/>
                </a:lnTo>
                <a:lnTo>
                  <a:pt x="554583" y="786447"/>
                </a:lnTo>
                <a:lnTo>
                  <a:pt x="583958" y="823429"/>
                </a:lnTo>
                <a:lnTo>
                  <a:pt x="604913" y="834631"/>
                </a:lnTo>
                <a:lnTo>
                  <a:pt x="616292" y="831938"/>
                </a:lnTo>
                <a:lnTo>
                  <a:pt x="627634" y="824776"/>
                </a:lnTo>
                <a:lnTo>
                  <a:pt x="700887" y="764819"/>
                </a:lnTo>
                <a:lnTo>
                  <a:pt x="725436" y="744931"/>
                </a:lnTo>
                <a:lnTo>
                  <a:pt x="755764" y="719582"/>
                </a:lnTo>
                <a:lnTo>
                  <a:pt x="768299" y="700519"/>
                </a:lnTo>
                <a:close/>
              </a:path>
            </a:pathLst>
          </a:custGeom>
          <a:solidFill>
            <a:srgbClr val="205F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800281" y="1950429"/>
            <a:ext cx="209744" cy="210865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281326" y="1953665"/>
            <a:ext cx="209197" cy="207506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097302" y="1830325"/>
            <a:ext cx="96520" cy="254635"/>
          </a:xfrm>
          <a:custGeom>
            <a:avLst/>
            <a:gdLst/>
            <a:ahLst/>
            <a:cxnLst/>
            <a:rect l="l" t="t" r="r" b="b"/>
            <a:pathLst>
              <a:path w="96520" h="254635">
                <a:moveTo>
                  <a:pt x="47636" y="0"/>
                </a:moveTo>
                <a:lnTo>
                  <a:pt x="3944" y="29263"/>
                </a:lnTo>
                <a:lnTo>
                  <a:pt x="63" y="87876"/>
                </a:lnTo>
                <a:lnTo>
                  <a:pt x="0" y="126695"/>
                </a:lnTo>
                <a:lnTo>
                  <a:pt x="63" y="165522"/>
                </a:lnTo>
                <a:lnTo>
                  <a:pt x="253" y="204353"/>
                </a:lnTo>
                <a:lnTo>
                  <a:pt x="28714" y="249885"/>
                </a:lnTo>
                <a:lnTo>
                  <a:pt x="47636" y="254100"/>
                </a:lnTo>
                <a:lnTo>
                  <a:pt x="66043" y="250903"/>
                </a:lnTo>
                <a:lnTo>
                  <a:pt x="95691" y="205391"/>
                </a:lnTo>
                <a:lnTo>
                  <a:pt x="96114" y="166090"/>
                </a:lnTo>
                <a:lnTo>
                  <a:pt x="96030" y="126554"/>
                </a:lnTo>
                <a:lnTo>
                  <a:pt x="96114" y="87293"/>
                </a:lnTo>
                <a:lnTo>
                  <a:pt x="95691" y="48032"/>
                </a:lnTo>
                <a:lnTo>
                  <a:pt x="66471" y="3312"/>
                </a:lnTo>
                <a:lnTo>
                  <a:pt x="47636" y="0"/>
                </a:lnTo>
                <a:close/>
              </a:path>
            </a:pathLst>
          </a:custGeom>
          <a:solidFill>
            <a:srgbClr val="205F54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4" name="object 54"/>
          <p:cNvGrpSpPr/>
          <p:nvPr/>
        </p:nvGrpSpPr>
        <p:grpSpPr>
          <a:xfrm>
            <a:off x="1597254" y="3887361"/>
            <a:ext cx="786765" cy="1059815"/>
            <a:chOff x="1597254" y="3887361"/>
            <a:chExt cx="786765" cy="1059815"/>
          </a:xfrm>
        </p:grpSpPr>
        <p:sp>
          <p:nvSpPr>
            <p:cNvPr id="55" name="object 55"/>
            <p:cNvSpPr/>
            <p:nvPr/>
          </p:nvSpPr>
          <p:spPr>
            <a:xfrm>
              <a:off x="1597253" y="3887749"/>
              <a:ext cx="786765" cy="1059180"/>
            </a:xfrm>
            <a:custGeom>
              <a:avLst/>
              <a:gdLst/>
              <a:ahLst/>
              <a:cxnLst/>
              <a:rect l="l" t="t" r="r" b="b"/>
              <a:pathLst>
                <a:path w="786764" h="1059179">
                  <a:moveTo>
                    <a:pt x="410857" y="114846"/>
                  </a:moveTo>
                  <a:lnTo>
                    <a:pt x="402183" y="70091"/>
                  </a:lnTo>
                  <a:lnTo>
                    <a:pt x="377964" y="33540"/>
                  </a:lnTo>
                  <a:lnTo>
                    <a:pt x="341769" y="8851"/>
                  </a:lnTo>
                  <a:lnTo>
                    <a:pt x="299046" y="0"/>
                  </a:lnTo>
                  <a:lnTo>
                    <a:pt x="295249" y="0"/>
                  </a:lnTo>
                  <a:lnTo>
                    <a:pt x="252056" y="8521"/>
                  </a:lnTo>
                  <a:lnTo>
                    <a:pt x="214591" y="33604"/>
                  </a:lnTo>
                  <a:lnTo>
                    <a:pt x="189090" y="70612"/>
                  </a:lnTo>
                  <a:lnTo>
                    <a:pt x="179844" y="115290"/>
                  </a:lnTo>
                  <a:lnTo>
                    <a:pt x="189179" y="159524"/>
                  </a:lnTo>
                  <a:lnTo>
                    <a:pt x="214122" y="195656"/>
                  </a:lnTo>
                  <a:lnTo>
                    <a:pt x="250952" y="220002"/>
                  </a:lnTo>
                  <a:lnTo>
                    <a:pt x="295960" y="228930"/>
                  </a:lnTo>
                  <a:lnTo>
                    <a:pt x="341185" y="220167"/>
                  </a:lnTo>
                  <a:lnTo>
                    <a:pt x="377647" y="196049"/>
                  </a:lnTo>
                  <a:lnTo>
                    <a:pt x="401993" y="159854"/>
                  </a:lnTo>
                  <a:lnTo>
                    <a:pt x="410857" y="114846"/>
                  </a:lnTo>
                  <a:close/>
                </a:path>
                <a:path w="786764" h="1059179">
                  <a:moveTo>
                    <a:pt x="561517" y="938758"/>
                  </a:moveTo>
                  <a:lnTo>
                    <a:pt x="558698" y="926719"/>
                  </a:lnTo>
                  <a:lnTo>
                    <a:pt x="550748" y="902817"/>
                  </a:lnTo>
                  <a:lnTo>
                    <a:pt x="543293" y="878306"/>
                  </a:lnTo>
                  <a:lnTo>
                    <a:pt x="528205" y="826211"/>
                  </a:lnTo>
                  <a:lnTo>
                    <a:pt x="522439" y="834821"/>
                  </a:lnTo>
                  <a:lnTo>
                    <a:pt x="487146" y="879246"/>
                  </a:lnTo>
                  <a:lnTo>
                    <a:pt x="452183" y="906868"/>
                  </a:lnTo>
                  <a:lnTo>
                    <a:pt x="413143" y="926604"/>
                  </a:lnTo>
                  <a:lnTo>
                    <a:pt x="371386" y="938339"/>
                  </a:lnTo>
                  <a:lnTo>
                    <a:pt x="328269" y="941959"/>
                  </a:lnTo>
                  <a:lnTo>
                    <a:pt x="285165" y="937348"/>
                  </a:lnTo>
                  <a:lnTo>
                    <a:pt x="243433" y="924394"/>
                  </a:lnTo>
                  <a:lnTo>
                    <a:pt x="204444" y="902970"/>
                  </a:lnTo>
                  <a:lnTo>
                    <a:pt x="169545" y="872972"/>
                  </a:lnTo>
                  <a:lnTo>
                    <a:pt x="140881" y="836231"/>
                  </a:lnTo>
                  <a:lnTo>
                    <a:pt x="120942" y="796556"/>
                  </a:lnTo>
                  <a:lnTo>
                    <a:pt x="109728" y="754875"/>
                  </a:lnTo>
                  <a:lnTo>
                    <a:pt x="107302" y="712050"/>
                  </a:lnTo>
                  <a:lnTo>
                    <a:pt x="113703" y="669010"/>
                  </a:lnTo>
                  <a:lnTo>
                    <a:pt x="128943" y="626630"/>
                  </a:lnTo>
                  <a:lnTo>
                    <a:pt x="153073" y="585812"/>
                  </a:lnTo>
                  <a:lnTo>
                    <a:pt x="157721" y="579094"/>
                  </a:lnTo>
                  <a:lnTo>
                    <a:pt x="162179" y="571715"/>
                  </a:lnTo>
                  <a:lnTo>
                    <a:pt x="165176" y="564413"/>
                  </a:lnTo>
                  <a:lnTo>
                    <a:pt x="165430" y="557923"/>
                  </a:lnTo>
                  <a:lnTo>
                    <a:pt x="157962" y="533349"/>
                  </a:lnTo>
                  <a:lnTo>
                    <a:pt x="149263" y="508076"/>
                  </a:lnTo>
                  <a:lnTo>
                    <a:pt x="139484" y="480961"/>
                  </a:lnTo>
                  <a:lnTo>
                    <a:pt x="128778" y="450862"/>
                  </a:lnTo>
                  <a:lnTo>
                    <a:pt x="112090" y="469506"/>
                  </a:lnTo>
                  <a:lnTo>
                    <a:pt x="96558" y="486587"/>
                  </a:lnTo>
                  <a:lnTo>
                    <a:pt x="82105" y="502818"/>
                  </a:lnTo>
                  <a:lnTo>
                    <a:pt x="42456" y="557491"/>
                  </a:lnTo>
                  <a:lnTo>
                    <a:pt x="22669" y="598157"/>
                  </a:lnTo>
                  <a:lnTo>
                    <a:pt x="9105" y="640346"/>
                  </a:lnTo>
                  <a:lnTo>
                    <a:pt x="1612" y="683425"/>
                  </a:lnTo>
                  <a:lnTo>
                    <a:pt x="0" y="726770"/>
                  </a:lnTo>
                  <a:lnTo>
                    <a:pt x="4076" y="769772"/>
                  </a:lnTo>
                  <a:lnTo>
                    <a:pt x="13690" y="811796"/>
                  </a:lnTo>
                  <a:lnTo>
                    <a:pt x="28638" y="852233"/>
                  </a:lnTo>
                  <a:lnTo>
                    <a:pt x="48755" y="890473"/>
                  </a:lnTo>
                  <a:lnTo>
                    <a:pt x="73863" y="925880"/>
                  </a:lnTo>
                  <a:lnTo>
                    <a:pt x="103784" y="957834"/>
                  </a:lnTo>
                  <a:lnTo>
                    <a:pt x="138328" y="985723"/>
                  </a:lnTo>
                  <a:lnTo>
                    <a:pt x="177330" y="1008913"/>
                  </a:lnTo>
                  <a:lnTo>
                    <a:pt x="220599" y="1026807"/>
                  </a:lnTo>
                  <a:lnTo>
                    <a:pt x="271005" y="1040091"/>
                  </a:lnTo>
                  <a:lnTo>
                    <a:pt x="320167" y="1045895"/>
                  </a:lnTo>
                  <a:lnTo>
                    <a:pt x="368109" y="1044321"/>
                  </a:lnTo>
                  <a:lnTo>
                    <a:pt x="414782" y="1035494"/>
                  </a:lnTo>
                  <a:lnTo>
                    <a:pt x="460197" y="1019505"/>
                  </a:lnTo>
                  <a:lnTo>
                    <a:pt x="504317" y="996480"/>
                  </a:lnTo>
                  <a:lnTo>
                    <a:pt x="547154" y="966508"/>
                  </a:lnTo>
                  <a:lnTo>
                    <a:pt x="561238" y="941959"/>
                  </a:lnTo>
                  <a:lnTo>
                    <a:pt x="561517" y="938758"/>
                  </a:lnTo>
                  <a:close/>
                </a:path>
                <a:path w="786764" h="1059179">
                  <a:moveTo>
                    <a:pt x="786282" y="975487"/>
                  </a:moveTo>
                  <a:lnTo>
                    <a:pt x="770686" y="917727"/>
                  </a:lnTo>
                  <a:lnTo>
                    <a:pt x="755700" y="865301"/>
                  </a:lnTo>
                  <a:lnTo>
                    <a:pt x="740638" y="812927"/>
                  </a:lnTo>
                  <a:lnTo>
                    <a:pt x="714298" y="721601"/>
                  </a:lnTo>
                  <a:lnTo>
                    <a:pt x="695388" y="655967"/>
                  </a:lnTo>
                  <a:lnTo>
                    <a:pt x="666381" y="605091"/>
                  </a:lnTo>
                  <a:lnTo>
                    <a:pt x="608926" y="591146"/>
                  </a:lnTo>
                  <a:lnTo>
                    <a:pt x="581482" y="590969"/>
                  </a:lnTo>
                  <a:lnTo>
                    <a:pt x="498144" y="591146"/>
                  </a:lnTo>
                  <a:lnTo>
                    <a:pt x="493331" y="567804"/>
                  </a:lnTo>
                  <a:lnTo>
                    <a:pt x="483844" y="521106"/>
                  </a:lnTo>
                  <a:lnTo>
                    <a:pt x="478790" y="496354"/>
                  </a:lnTo>
                  <a:lnTo>
                    <a:pt x="554863" y="496620"/>
                  </a:lnTo>
                  <a:lnTo>
                    <a:pt x="591591" y="496544"/>
                  </a:lnTo>
                  <a:lnTo>
                    <a:pt x="603389" y="496354"/>
                  </a:lnTo>
                  <a:lnTo>
                    <a:pt x="627862" y="495973"/>
                  </a:lnTo>
                  <a:lnTo>
                    <a:pt x="656526" y="489623"/>
                  </a:lnTo>
                  <a:lnTo>
                    <a:pt x="676808" y="473760"/>
                  </a:lnTo>
                  <a:lnTo>
                    <a:pt x="686523" y="451370"/>
                  </a:lnTo>
                  <a:lnTo>
                    <a:pt x="683475" y="425424"/>
                  </a:lnTo>
                  <a:lnTo>
                    <a:pt x="641870" y="390804"/>
                  </a:lnTo>
                  <a:lnTo>
                    <a:pt x="557657" y="388493"/>
                  </a:lnTo>
                  <a:lnTo>
                    <a:pt x="525399" y="388569"/>
                  </a:lnTo>
                  <a:lnTo>
                    <a:pt x="493204" y="389331"/>
                  </a:lnTo>
                  <a:lnTo>
                    <a:pt x="476580" y="388823"/>
                  </a:lnTo>
                  <a:lnTo>
                    <a:pt x="463969" y="384441"/>
                  </a:lnTo>
                  <a:lnTo>
                    <a:pt x="454761" y="374599"/>
                  </a:lnTo>
                  <a:lnTo>
                    <a:pt x="448322" y="357720"/>
                  </a:lnTo>
                  <a:lnTo>
                    <a:pt x="431101" y="317728"/>
                  </a:lnTo>
                  <a:lnTo>
                    <a:pt x="403593" y="287223"/>
                  </a:lnTo>
                  <a:lnTo>
                    <a:pt x="368630" y="267512"/>
                  </a:lnTo>
                  <a:lnTo>
                    <a:pt x="329057" y="259956"/>
                  </a:lnTo>
                  <a:lnTo>
                    <a:pt x="287731" y="265849"/>
                  </a:lnTo>
                  <a:lnTo>
                    <a:pt x="248742" y="284848"/>
                  </a:lnTo>
                  <a:lnTo>
                    <a:pt x="219532" y="313321"/>
                  </a:lnTo>
                  <a:lnTo>
                    <a:pt x="201307" y="348983"/>
                  </a:lnTo>
                  <a:lnTo>
                    <a:pt x="195224" y="389572"/>
                  </a:lnTo>
                  <a:lnTo>
                    <a:pt x="202488" y="432803"/>
                  </a:lnTo>
                  <a:lnTo>
                    <a:pt x="218109" y="479971"/>
                  </a:lnTo>
                  <a:lnTo>
                    <a:pt x="233819" y="526999"/>
                  </a:lnTo>
                  <a:lnTo>
                    <a:pt x="249631" y="573951"/>
                  </a:lnTo>
                  <a:lnTo>
                    <a:pt x="265544" y="620890"/>
                  </a:lnTo>
                  <a:lnTo>
                    <a:pt x="281559" y="667867"/>
                  </a:lnTo>
                  <a:lnTo>
                    <a:pt x="308368" y="709853"/>
                  </a:lnTo>
                  <a:lnTo>
                    <a:pt x="356501" y="722007"/>
                  </a:lnTo>
                  <a:lnTo>
                    <a:pt x="455320" y="722109"/>
                  </a:lnTo>
                  <a:lnTo>
                    <a:pt x="558050" y="721918"/>
                  </a:lnTo>
                  <a:lnTo>
                    <a:pt x="565023" y="722452"/>
                  </a:lnTo>
                  <a:lnTo>
                    <a:pt x="572846" y="725957"/>
                  </a:lnTo>
                  <a:lnTo>
                    <a:pt x="578434" y="732612"/>
                  </a:lnTo>
                  <a:lnTo>
                    <a:pt x="582574" y="742937"/>
                  </a:lnTo>
                  <a:lnTo>
                    <a:pt x="597090" y="794334"/>
                  </a:lnTo>
                  <a:lnTo>
                    <a:pt x="611898" y="845642"/>
                  </a:lnTo>
                  <a:lnTo>
                    <a:pt x="626897" y="896912"/>
                  </a:lnTo>
                  <a:lnTo>
                    <a:pt x="657123" y="999324"/>
                  </a:lnTo>
                  <a:lnTo>
                    <a:pt x="686765" y="1047648"/>
                  </a:lnTo>
                  <a:lnTo>
                    <a:pt x="729742" y="1058849"/>
                  </a:lnTo>
                  <a:lnTo>
                    <a:pt x="751370" y="1053071"/>
                  </a:lnTo>
                  <a:lnTo>
                    <a:pt x="771423" y="1039075"/>
                  </a:lnTo>
                  <a:lnTo>
                    <a:pt x="784225" y="1019937"/>
                  </a:lnTo>
                  <a:lnTo>
                    <a:pt x="786282" y="1010170"/>
                  </a:lnTo>
                  <a:lnTo>
                    <a:pt x="786282" y="975487"/>
                  </a:lnTo>
                  <a:close/>
                </a:path>
              </a:pathLst>
            </a:custGeom>
            <a:solidFill>
              <a:srgbClr val="205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777101" y="3887361"/>
              <a:ext cx="231011" cy="229310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7" name="object 57"/>
          <p:cNvGrpSpPr/>
          <p:nvPr/>
        </p:nvGrpSpPr>
        <p:grpSpPr>
          <a:xfrm>
            <a:off x="3273552" y="3888374"/>
            <a:ext cx="349250" cy="1031240"/>
            <a:chOff x="3273552" y="3888374"/>
            <a:chExt cx="349250" cy="1031240"/>
          </a:xfrm>
        </p:grpSpPr>
        <p:sp>
          <p:nvSpPr>
            <p:cNvPr id="58" name="object 58"/>
            <p:cNvSpPr/>
            <p:nvPr/>
          </p:nvSpPr>
          <p:spPr>
            <a:xfrm>
              <a:off x="3273552" y="4128950"/>
              <a:ext cx="349250" cy="790575"/>
            </a:xfrm>
            <a:custGeom>
              <a:avLst/>
              <a:gdLst/>
              <a:ahLst/>
              <a:cxnLst/>
              <a:rect l="l" t="t" r="r" b="b"/>
              <a:pathLst>
                <a:path w="349250" h="790575">
                  <a:moveTo>
                    <a:pt x="164728" y="0"/>
                  </a:moveTo>
                  <a:lnTo>
                    <a:pt x="164728" y="1100"/>
                  </a:lnTo>
                  <a:lnTo>
                    <a:pt x="133054" y="992"/>
                  </a:lnTo>
                  <a:lnTo>
                    <a:pt x="122376" y="1100"/>
                  </a:lnTo>
                  <a:lnTo>
                    <a:pt x="74058" y="9858"/>
                  </a:lnTo>
                  <a:lnTo>
                    <a:pt x="36748" y="33135"/>
                  </a:lnTo>
                  <a:lnTo>
                    <a:pt x="11657" y="69572"/>
                  </a:lnTo>
                  <a:lnTo>
                    <a:pt x="0" y="117811"/>
                  </a:lnTo>
                  <a:lnTo>
                    <a:pt x="6050" y="358937"/>
                  </a:lnTo>
                  <a:lnTo>
                    <a:pt x="17549" y="363572"/>
                  </a:lnTo>
                  <a:lnTo>
                    <a:pt x="29151" y="367949"/>
                  </a:lnTo>
                  <a:lnTo>
                    <a:pt x="40547" y="372636"/>
                  </a:lnTo>
                  <a:lnTo>
                    <a:pt x="68477" y="401057"/>
                  </a:lnTo>
                  <a:lnTo>
                    <a:pt x="73255" y="454854"/>
                  </a:lnTo>
                  <a:lnTo>
                    <a:pt x="75089" y="481783"/>
                  </a:lnTo>
                  <a:lnTo>
                    <a:pt x="77001" y="508661"/>
                  </a:lnTo>
                  <a:lnTo>
                    <a:pt x="92077" y="704612"/>
                  </a:lnTo>
                  <a:lnTo>
                    <a:pt x="95979" y="753633"/>
                  </a:lnTo>
                  <a:lnTo>
                    <a:pt x="119568" y="786921"/>
                  </a:lnTo>
                  <a:lnTo>
                    <a:pt x="158404" y="790035"/>
                  </a:lnTo>
                  <a:lnTo>
                    <a:pt x="182331" y="789966"/>
                  </a:lnTo>
                  <a:lnTo>
                    <a:pt x="220968" y="779816"/>
                  </a:lnTo>
                  <a:lnTo>
                    <a:pt x="234031" y="741797"/>
                  </a:lnTo>
                  <a:lnTo>
                    <a:pt x="257133" y="436547"/>
                  </a:lnTo>
                  <a:lnTo>
                    <a:pt x="260140" y="405360"/>
                  </a:lnTo>
                  <a:lnTo>
                    <a:pt x="266757" y="387282"/>
                  </a:lnTo>
                  <a:lnTo>
                    <a:pt x="282038" y="375396"/>
                  </a:lnTo>
                  <a:lnTo>
                    <a:pt x="314335" y="361395"/>
                  </a:lnTo>
                  <a:lnTo>
                    <a:pt x="321208" y="358644"/>
                  </a:lnTo>
                  <a:lnTo>
                    <a:pt x="335986" y="350443"/>
                  </a:lnTo>
                  <a:lnTo>
                    <a:pt x="344962" y="340867"/>
                  </a:lnTo>
                  <a:lnTo>
                    <a:pt x="348937" y="328347"/>
                  </a:lnTo>
                  <a:lnTo>
                    <a:pt x="348709" y="311314"/>
                  </a:lnTo>
                  <a:lnTo>
                    <a:pt x="343416" y="259329"/>
                  </a:lnTo>
                  <a:lnTo>
                    <a:pt x="337916" y="207426"/>
                  </a:lnTo>
                  <a:lnTo>
                    <a:pt x="326711" y="103759"/>
                  </a:lnTo>
                  <a:lnTo>
                    <a:pt x="316435" y="66521"/>
                  </a:lnTo>
                  <a:lnTo>
                    <a:pt x="265257" y="14210"/>
                  </a:lnTo>
                  <a:lnTo>
                    <a:pt x="228532" y="3595"/>
                  </a:lnTo>
                  <a:lnTo>
                    <a:pt x="196630" y="1385"/>
                  </a:lnTo>
                  <a:lnTo>
                    <a:pt x="164728" y="0"/>
                  </a:lnTo>
                  <a:close/>
                </a:path>
              </a:pathLst>
            </a:custGeom>
            <a:solidFill>
              <a:srgbClr val="205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3334603" y="3888374"/>
              <a:ext cx="208458" cy="208105"/>
            </a:xfrm>
            <a:prstGeom prst="rect">
              <a:avLst/>
            </a:prstGeom>
            <a:blipFill>
              <a:blip r:embed="rId2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0" name="object 60"/>
          <p:cNvGrpSpPr/>
          <p:nvPr/>
        </p:nvGrpSpPr>
        <p:grpSpPr>
          <a:xfrm>
            <a:off x="3706514" y="3888374"/>
            <a:ext cx="433705" cy="1030605"/>
            <a:chOff x="3706514" y="3888374"/>
            <a:chExt cx="433705" cy="1030605"/>
          </a:xfrm>
        </p:grpSpPr>
        <p:sp>
          <p:nvSpPr>
            <p:cNvPr id="61" name="object 61"/>
            <p:cNvSpPr/>
            <p:nvPr/>
          </p:nvSpPr>
          <p:spPr>
            <a:xfrm>
              <a:off x="3706514" y="4129942"/>
              <a:ext cx="433705" cy="789305"/>
            </a:xfrm>
            <a:custGeom>
              <a:avLst/>
              <a:gdLst/>
              <a:ahLst/>
              <a:cxnLst/>
              <a:rect l="l" t="t" r="r" b="b"/>
              <a:pathLst>
                <a:path w="433704" h="789304">
                  <a:moveTo>
                    <a:pt x="196503" y="0"/>
                  </a:moveTo>
                  <a:lnTo>
                    <a:pt x="142726" y="13697"/>
                  </a:lnTo>
                  <a:lnTo>
                    <a:pt x="113762" y="52685"/>
                  </a:lnTo>
                  <a:lnTo>
                    <a:pt x="82054" y="142873"/>
                  </a:lnTo>
                  <a:lnTo>
                    <a:pt x="50544" y="233151"/>
                  </a:lnTo>
                  <a:lnTo>
                    <a:pt x="3493" y="368658"/>
                  </a:lnTo>
                  <a:lnTo>
                    <a:pt x="0" y="387190"/>
                  </a:lnTo>
                  <a:lnTo>
                    <a:pt x="3507" y="402496"/>
                  </a:lnTo>
                  <a:lnTo>
                    <a:pt x="49962" y="427208"/>
                  </a:lnTo>
                  <a:lnTo>
                    <a:pt x="88023" y="436855"/>
                  </a:lnTo>
                  <a:lnTo>
                    <a:pt x="107163" y="441062"/>
                  </a:lnTo>
                  <a:lnTo>
                    <a:pt x="119704" y="445307"/>
                  </a:lnTo>
                  <a:lnTo>
                    <a:pt x="128118" y="452312"/>
                  </a:lnTo>
                  <a:lnTo>
                    <a:pt x="133129" y="462156"/>
                  </a:lnTo>
                  <a:lnTo>
                    <a:pt x="135463" y="474916"/>
                  </a:lnTo>
                  <a:lnTo>
                    <a:pt x="139523" y="521549"/>
                  </a:lnTo>
                  <a:lnTo>
                    <a:pt x="143694" y="568144"/>
                  </a:lnTo>
                  <a:lnTo>
                    <a:pt x="152283" y="661250"/>
                  </a:lnTo>
                  <a:lnTo>
                    <a:pt x="161051" y="754293"/>
                  </a:lnTo>
                  <a:lnTo>
                    <a:pt x="184290" y="786032"/>
                  </a:lnTo>
                  <a:lnTo>
                    <a:pt x="198992" y="788974"/>
                  </a:lnTo>
                  <a:lnTo>
                    <a:pt x="229781" y="788862"/>
                  </a:lnTo>
                  <a:lnTo>
                    <a:pt x="250979" y="784364"/>
                  </a:lnTo>
                  <a:lnTo>
                    <a:pt x="264127" y="774807"/>
                  </a:lnTo>
                  <a:lnTo>
                    <a:pt x="270770" y="759522"/>
                  </a:lnTo>
                  <a:lnTo>
                    <a:pt x="271063" y="758421"/>
                  </a:lnTo>
                  <a:lnTo>
                    <a:pt x="271063" y="757045"/>
                  </a:lnTo>
                  <a:lnTo>
                    <a:pt x="271320" y="755944"/>
                  </a:lnTo>
                  <a:lnTo>
                    <a:pt x="274004" y="728076"/>
                  </a:lnTo>
                  <a:lnTo>
                    <a:pt x="279248" y="672337"/>
                  </a:lnTo>
                  <a:lnTo>
                    <a:pt x="281767" y="644468"/>
                  </a:lnTo>
                  <a:lnTo>
                    <a:pt x="289855" y="556940"/>
                  </a:lnTo>
                  <a:lnTo>
                    <a:pt x="297750" y="469413"/>
                  </a:lnTo>
                  <a:lnTo>
                    <a:pt x="339967" y="438282"/>
                  </a:lnTo>
                  <a:lnTo>
                    <a:pt x="358200" y="433835"/>
                  </a:lnTo>
                  <a:lnTo>
                    <a:pt x="394529" y="424269"/>
                  </a:lnTo>
                  <a:lnTo>
                    <a:pt x="416714" y="415677"/>
                  </a:lnTo>
                  <a:lnTo>
                    <a:pt x="429459" y="403012"/>
                  </a:lnTo>
                  <a:lnTo>
                    <a:pt x="433125" y="385496"/>
                  </a:lnTo>
                  <a:lnTo>
                    <a:pt x="428071" y="362348"/>
                  </a:lnTo>
                  <a:lnTo>
                    <a:pt x="374903" y="209607"/>
                  </a:lnTo>
                  <a:lnTo>
                    <a:pt x="357087" y="158732"/>
                  </a:lnTo>
                  <a:lnTo>
                    <a:pt x="339165" y="107889"/>
                  </a:lnTo>
                  <a:lnTo>
                    <a:pt x="321102" y="57087"/>
                  </a:lnTo>
                  <a:lnTo>
                    <a:pt x="299107" y="21865"/>
                  </a:lnTo>
                  <a:lnTo>
                    <a:pt x="260711" y="1906"/>
                  </a:lnTo>
                  <a:lnTo>
                    <a:pt x="239137" y="185"/>
                  </a:lnTo>
                  <a:close/>
                </a:path>
              </a:pathLst>
            </a:custGeom>
            <a:solidFill>
              <a:srgbClr val="205F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3818626" y="3888374"/>
              <a:ext cx="208733" cy="208105"/>
            </a:xfrm>
            <a:prstGeom prst="rect">
              <a:avLst/>
            </a:prstGeom>
            <a:blipFill>
              <a:blip r:embed="rId2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3" name="object 63"/>
          <p:cNvSpPr/>
          <p:nvPr/>
        </p:nvSpPr>
        <p:spPr>
          <a:xfrm>
            <a:off x="1597177" y="2088857"/>
            <a:ext cx="1056005" cy="893444"/>
          </a:xfrm>
          <a:custGeom>
            <a:avLst/>
            <a:gdLst/>
            <a:ahLst/>
            <a:cxnLst/>
            <a:rect l="l" t="t" r="r" b="b"/>
            <a:pathLst>
              <a:path w="1056005" h="893444">
                <a:moveTo>
                  <a:pt x="693775" y="473976"/>
                </a:moveTo>
                <a:lnTo>
                  <a:pt x="689279" y="467791"/>
                </a:lnTo>
                <a:lnTo>
                  <a:pt x="684517" y="462165"/>
                </a:lnTo>
                <a:lnTo>
                  <a:pt x="680580" y="455993"/>
                </a:lnTo>
                <a:lnTo>
                  <a:pt x="635736" y="389432"/>
                </a:lnTo>
                <a:lnTo>
                  <a:pt x="613448" y="356044"/>
                </a:lnTo>
                <a:lnTo>
                  <a:pt x="591502" y="322453"/>
                </a:lnTo>
                <a:lnTo>
                  <a:pt x="581063" y="311404"/>
                </a:lnTo>
                <a:lnTo>
                  <a:pt x="566178" y="302171"/>
                </a:lnTo>
                <a:lnTo>
                  <a:pt x="549960" y="297103"/>
                </a:lnTo>
                <a:lnTo>
                  <a:pt x="535571" y="298538"/>
                </a:lnTo>
                <a:lnTo>
                  <a:pt x="527342" y="301383"/>
                </a:lnTo>
                <a:lnTo>
                  <a:pt x="519671" y="302006"/>
                </a:lnTo>
                <a:lnTo>
                  <a:pt x="512152" y="300609"/>
                </a:lnTo>
                <a:lnTo>
                  <a:pt x="504393" y="297421"/>
                </a:lnTo>
                <a:lnTo>
                  <a:pt x="491782" y="296545"/>
                </a:lnTo>
                <a:lnTo>
                  <a:pt x="477685" y="302272"/>
                </a:lnTo>
                <a:lnTo>
                  <a:pt x="466763" y="311886"/>
                </a:lnTo>
                <a:lnTo>
                  <a:pt x="463638" y="322719"/>
                </a:lnTo>
                <a:lnTo>
                  <a:pt x="465239" y="338696"/>
                </a:lnTo>
                <a:lnTo>
                  <a:pt x="461975" y="351497"/>
                </a:lnTo>
                <a:lnTo>
                  <a:pt x="453707" y="361505"/>
                </a:lnTo>
                <a:lnTo>
                  <a:pt x="440296" y="369112"/>
                </a:lnTo>
                <a:lnTo>
                  <a:pt x="438912" y="369671"/>
                </a:lnTo>
                <a:lnTo>
                  <a:pt x="438353" y="372186"/>
                </a:lnTo>
                <a:lnTo>
                  <a:pt x="436930" y="374434"/>
                </a:lnTo>
                <a:lnTo>
                  <a:pt x="444271" y="384924"/>
                </a:lnTo>
                <a:lnTo>
                  <a:pt x="452780" y="391464"/>
                </a:lnTo>
                <a:lnTo>
                  <a:pt x="463143" y="393992"/>
                </a:lnTo>
                <a:lnTo>
                  <a:pt x="476008" y="392468"/>
                </a:lnTo>
                <a:lnTo>
                  <a:pt x="484162" y="391947"/>
                </a:lnTo>
                <a:lnTo>
                  <a:pt x="493039" y="393674"/>
                </a:lnTo>
                <a:lnTo>
                  <a:pt x="501967" y="396836"/>
                </a:lnTo>
                <a:lnTo>
                  <a:pt x="510286" y="400596"/>
                </a:lnTo>
                <a:lnTo>
                  <a:pt x="516458" y="403555"/>
                </a:lnTo>
                <a:lnTo>
                  <a:pt x="522300" y="405345"/>
                </a:lnTo>
                <a:lnTo>
                  <a:pt x="528472" y="405384"/>
                </a:lnTo>
                <a:lnTo>
                  <a:pt x="535571" y="403148"/>
                </a:lnTo>
                <a:lnTo>
                  <a:pt x="544525" y="399351"/>
                </a:lnTo>
                <a:lnTo>
                  <a:pt x="554113" y="396430"/>
                </a:lnTo>
                <a:lnTo>
                  <a:pt x="563702" y="395033"/>
                </a:lnTo>
                <a:lnTo>
                  <a:pt x="572655" y="395833"/>
                </a:lnTo>
                <a:lnTo>
                  <a:pt x="577291" y="399503"/>
                </a:lnTo>
                <a:lnTo>
                  <a:pt x="580986" y="406654"/>
                </a:lnTo>
                <a:lnTo>
                  <a:pt x="584327" y="415290"/>
                </a:lnTo>
                <a:lnTo>
                  <a:pt x="587870" y="423379"/>
                </a:lnTo>
                <a:lnTo>
                  <a:pt x="590372" y="427875"/>
                </a:lnTo>
                <a:lnTo>
                  <a:pt x="595172" y="431520"/>
                </a:lnTo>
                <a:lnTo>
                  <a:pt x="595998" y="435749"/>
                </a:lnTo>
                <a:lnTo>
                  <a:pt x="596861" y="441934"/>
                </a:lnTo>
                <a:lnTo>
                  <a:pt x="596861" y="449503"/>
                </a:lnTo>
                <a:lnTo>
                  <a:pt x="594042" y="454558"/>
                </a:lnTo>
                <a:lnTo>
                  <a:pt x="590943" y="460489"/>
                </a:lnTo>
                <a:lnTo>
                  <a:pt x="583895" y="463562"/>
                </a:lnTo>
                <a:lnTo>
                  <a:pt x="579399" y="468617"/>
                </a:lnTo>
                <a:lnTo>
                  <a:pt x="572630" y="474319"/>
                </a:lnTo>
                <a:lnTo>
                  <a:pt x="566089" y="475983"/>
                </a:lnTo>
                <a:lnTo>
                  <a:pt x="559612" y="473887"/>
                </a:lnTo>
                <a:lnTo>
                  <a:pt x="531075" y="450037"/>
                </a:lnTo>
                <a:lnTo>
                  <a:pt x="506628" y="438238"/>
                </a:lnTo>
                <a:lnTo>
                  <a:pt x="480288" y="432498"/>
                </a:lnTo>
                <a:lnTo>
                  <a:pt x="452666" y="432371"/>
                </a:lnTo>
                <a:lnTo>
                  <a:pt x="436321" y="434873"/>
                </a:lnTo>
                <a:lnTo>
                  <a:pt x="392531" y="455993"/>
                </a:lnTo>
                <a:lnTo>
                  <a:pt x="373646" y="505637"/>
                </a:lnTo>
                <a:lnTo>
                  <a:pt x="377926" y="525424"/>
                </a:lnTo>
                <a:lnTo>
                  <a:pt x="398970" y="561759"/>
                </a:lnTo>
                <a:lnTo>
                  <a:pt x="439178" y="577430"/>
                </a:lnTo>
                <a:lnTo>
                  <a:pt x="462051" y="580364"/>
                </a:lnTo>
                <a:lnTo>
                  <a:pt x="475348" y="588010"/>
                </a:lnTo>
                <a:lnTo>
                  <a:pt x="482155" y="602462"/>
                </a:lnTo>
                <a:lnTo>
                  <a:pt x="485559" y="625792"/>
                </a:lnTo>
                <a:lnTo>
                  <a:pt x="490283" y="651789"/>
                </a:lnTo>
                <a:lnTo>
                  <a:pt x="514057" y="696201"/>
                </a:lnTo>
                <a:lnTo>
                  <a:pt x="545477" y="719353"/>
                </a:lnTo>
                <a:lnTo>
                  <a:pt x="553834" y="720458"/>
                </a:lnTo>
                <a:lnTo>
                  <a:pt x="560730" y="716191"/>
                </a:lnTo>
                <a:lnTo>
                  <a:pt x="585177" y="663460"/>
                </a:lnTo>
                <a:lnTo>
                  <a:pt x="594868" y="617639"/>
                </a:lnTo>
                <a:lnTo>
                  <a:pt x="596747" y="601713"/>
                </a:lnTo>
                <a:lnTo>
                  <a:pt x="600176" y="585939"/>
                </a:lnTo>
                <a:lnTo>
                  <a:pt x="608660" y="554659"/>
                </a:lnTo>
                <a:lnTo>
                  <a:pt x="611962" y="546519"/>
                </a:lnTo>
                <a:lnTo>
                  <a:pt x="617283" y="541197"/>
                </a:lnTo>
                <a:lnTo>
                  <a:pt x="624611" y="538886"/>
                </a:lnTo>
                <a:lnTo>
                  <a:pt x="633945" y="539762"/>
                </a:lnTo>
                <a:lnTo>
                  <a:pt x="642239" y="541553"/>
                </a:lnTo>
                <a:lnTo>
                  <a:pt x="650621" y="542963"/>
                </a:lnTo>
                <a:lnTo>
                  <a:pt x="658952" y="543674"/>
                </a:lnTo>
                <a:lnTo>
                  <a:pt x="667092" y="543420"/>
                </a:lnTo>
                <a:lnTo>
                  <a:pt x="674662" y="542848"/>
                </a:lnTo>
                <a:lnTo>
                  <a:pt x="683653" y="537794"/>
                </a:lnTo>
                <a:lnTo>
                  <a:pt x="688149" y="532168"/>
                </a:lnTo>
                <a:lnTo>
                  <a:pt x="690702" y="528510"/>
                </a:lnTo>
                <a:lnTo>
                  <a:pt x="687324" y="518693"/>
                </a:lnTo>
                <a:lnTo>
                  <a:pt x="684225" y="512762"/>
                </a:lnTo>
                <a:lnTo>
                  <a:pt x="679818" y="505917"/>
                </a:lnTo>
                <a:lnTo>
                  <a:pt x="674712" y="499008"/>
                </a:lnTo>
                <a:lnTo>
                  <a:pt x="669010" y="491667"/>
                </a:lnTo>
                <a:lnTo>
                  <a:pt x="662863" y="483539"/>
                </a:lnTo>
                <a:lnTo>
                  <a:pt x="678751" y="478751"/>
                </a:lnTo>
                <a:lnTo>
                  <a:pt x="693775" y="473976"/>
                </a:lnTo>
                <a:close/>
              </a:path>
              <a:path w="1056005" h="893444">
                <a:moveTo>
                  <a:pt x="834593" y="603300"/>
                </a:moveTo>
                <a:lnTo>
                  <a:pt x="800392" y="594550"/>
                </a:lnTo>
                <a:lnTo>
                  <a:pt x="774788" y="574027"/>
                </a:lnTo>
                <a:lnTo>
                  <a:pt x="752462" y="548386"/>
                </a:lnTo>
                <a:lnTo>
                  <a:pt x="728091" y="524294"/>
                </a:lnTo>
                <a:lnTo>
                  <a:pt x="729132" y="539356"/>
                </a:lnTo>
                <a:lnTo>
                  <a:pt x="730821" y="554101"/>
                </a:lnTo>
                <a:lnTo>
                  <a:pt x="733450" y="568413"/>
                </a:lnTo>
                <a:lnTo>
                  <a:pt x="737336" y="582218"/>
                </a:lnTo>
                <a:lnTo>
                  <a:pt x="739927" y="591997"/>
                </a:lnTo>
                <a:lnTo>
                  <a:pt x="710768" y="659574"/>
                </a:lnTo>
                <a:lnTo>
                  <a:pt x="681736" y="695566"/>
                </a:lnTo>
                <a:lnTo>
                  <a:pt x="648601" y="726846"/>
                </a:lnTo>
                <a:lnTo>
                  <a:pt x="611974" y="753224"/>
                </a:lnTo>
                <a:lnTo>
                  <a:pt x="572439" y="774496"/>
                </a:lnTo>
                <a:lnTo>
                  <a:pt x="530618" y="790498"/>
                </a:lnTo>
                <a:lnTo>
                  <a:pt x="487108" y="801039"/>
                </a:lnTo>
                <a:lnTo>
                  <a:pt x="442506" y="805929"/>
                </a:lnTo>
                <a:lnTo>
                  <a:pt x="397421" y="804976"/>
                </a:lnTo>
                <a:lnTo>
                  <a:pt x="352437" y="798004"/>
                </a:lnTo>
                <a:lnTo>
                  <a:pt x="308178" y="784809"/>
                </a:lnTo>
                <a:lnTo>
                  <a:pt x="265239" y="765238"/>
                </a:lnTo>
                <a:lnTo>
                  <a:pt x="250431" y="746493"/>
                </a:lnTo>
                <a:lnTo>
                  <a:pt x="251472" y="736282"/>
                </a:lnTo>
                <a:lnTo>
                  <a:pt x="262343" y="688035"/>
                </a:lnTo>
                <a:lnTo>
                  <a:pt x="267931" y="659053"/>
                </a:lnTo>
                <a:lnTo>
                  <a:pt x="257035" y="610387"/>
                </a:lnTo>
                <a:lnTo>
                  <a:pt x="237426" y="566470"/>
                </a:lnTo>
                <a:lnTo>
                  <a:pt x="206514" y="543979"/>
                </a:lnTo>
                <a:lnTo>
                  <a:pt x="186537" y="541629"/>
                </a:lnTo>
                <a:lnTo>
                  <a:pt x="166649" y="538924"/>
                </a:lnTo>
                <a:lnTo>
                  <a:pt x="126987" y="533019"/>
                </a:lnTo>
                <a:lnTo>
                  <a:pt x="120180" y="531406"/>
                </a:lnTo>
                <a:lnTo>
                  <a:pt x="115112" y="528345"/>
                </a:lnTo>
                <a:lnTo>
                  <a:pt x="112687" y="523328"/>
                </a:lnTo>
                <a:lnTo>
                  <a:pt x="113779" y="515874"/>
                </a:lnTo>
                <a:lnTo>
                  <a:pt x="121361" y="502450"/>
                </a:lnTo>
                <a:lnTo>
                  <a:pt x="132257" y="492963"/>
                </a:lnTo>
                <a:lnTo>
                  <a:pt x="145783" y="488111"/>
                </a:lnTo>
                <a:lnTo>
                  <a:pt x="161264" y="488594"/>
                </a:lnTo>
                <a:lnTo>
                  <a:pt x="192595" y="491642"/>
                </a:lnTo>
                <a:lnTo>
                  <a:pt x="222631" y="488099"/>
                </a:lnTo>
                <a:lnTo>
                  <a:pt x="279577" y="466102"/>
                </a:lnTo>
                <a:lnTo>
                  <a:pt x="297992" y="423151"/>
                </a:lnTo>
                <a:lnTo>
                  <a:pt x="304228" y="379641"/>
                </a:lnTo>
                <a:lnTo>
                  <a:pt x="307390" y="357873"/>
                </a:lnTo>
                <a:lnTo>
                  <a:pt x="282676" y="326059"/>
                </a:lnTo>
                <a:lnTo>
                  <a:pt x="273037" y="320560"/>
                </a:lnTo>
                <a:lnTo>
                  <a:pt x="266458" y="312623"/>
                </a:lnTo>
                <a:lnTo>
                  <a:pt x="265518" y="300532"/>
                </a:lnTo>
                <a:lnTo>
                  <a:pt x="270802" y="289560"/>
                </a:lnTo>
                <a:lnTo>
                  <a:pt x="279895" y="284734"/>
                </a:lnTo>
                <a:lnTo>
                  <a:pt x="290931" y="283235"/>
                </a:lnTo>
                <a:lnTo>
                  <a:pt x="302056" y="282244"/>
                </a:lnTo>
                <a:lnTo>
                  <a:pt x="314502" y="279158"/>
                </a:lnTo>
                <a:lnTo>
                  <a:pt x="322326" y="273900"/>
                </a:lnTo>
                <a:lnTo>
                  <a:pt x="326199" y="265417"/>
                </a:lnTo>
                <a:lnTo>
                  <a:pt x="326783" y="252704"/>
                </a:lnTo>
                <a:lnTo>
                  <a:pt x="324535" y="207810"/>
                </a:lnTo>
                <a:lnTo>
                  <a:pt x="323977" y="192862"/>
                </a:lnTo>
                <a:lnTo>
                  <a:pt x="323100" y="179590"/>
                </a:lnTo>
                <a:lnTo>
                  <a:pt x="319938" y="167386"/>
                </a:lnTo>
                <a:lnTo>
                  <a:pt x="312394" y="157086"/>
                </a:lnTo>
                <a:lnTo>
                  <a:pt x="298399" y="149529"/>
                </a:lnTo>
                <a:lnTo>
                  <a:pt x="348767" y="132943"/>
                </a:lnTo>
                <a:lnTo>
                  <a:pt x="398830" y="124523"/>
                </a:lnTo>
                <a:lnTo>
                  <a:pt x="448843" y="123698"/>
                </a:lnTo>
                <a:lnTo>
                  <a:pt x="499046" y="129857"/>
                </a:lnTo>
                <a:lnTo>
                  <a:pt x="502716" y="130416"/>
                </a:lnTo>
                <a:lnTo>
                  <a:pt x="507771" y="137160"/>
                </a:lnTo>
                <a:lnTo>
                  <a:pt x="507580" y="160286"/>
                </a:lnTo>
                <a:lnTo>
                  <a:pt x="507098" y="179463"/>
                </a:lnTo>
                <a:lnTo>
                  <a:pt x="505790" y="217589"/>
                </a:lnTo>
                <a:lnTo>
                  <a:pt x="505167" y="225171"/>
                </a:lnTo>
                <a:lnTo>
                  <a:pt x="504177" y="232702"/>
                </a:lnTo>
                <a:lnTo>
                  <a:pt x="503504" y="240118"/>
                </a:lnTo>
                <a:lnTo>
                  <a:pt x="517588" y="266204"/>
                </a:lnTo>
                <a:lnTo>
                  <a:pt x="526021" y="262559"/>
                </a:lnTo>
                <a:lnTo>
                  <a:pt x="529386" y="259194"/>
                </a:lnTo>
                <a:lnTo>
                  <a:pt x="538149" y="251231"/>
                </a:lnTo>
                <a:lnTo>
                  <a:pt x="546849" y="246608"/>
                </a:lnTo>
                <a:lnTo>
                  <a:pt x="555586" y="248196"/>
                </a:lnTo>
                <a:lnTo>
                  <a:pt x="564527" y="258889"/>
                </a:lnTo>
                <a:lnTo>
                  <a:pt x="564794" y="259753"/>
                </a:lnTo>
                <a:lnTo>
                  <a:pt x="567893" y="259194"/>
                </a:lnTo>
                <a:lnTo>
                  <a:pt x="567601" y="259194"/>
                </a:lnTo>
                <a:lnTo>
                  <a:pt x="568579" y="235331"/>
                </a:lnTo>
                <a:lnTo>
                  <a:pt x="569226" y="211531"/>
                </a:lnTo>
                <a:lnTo>
                  <a:pt x="573786" y="164706"/>
                </a:lnTo>
                <a:lnTo>
                  <a:pt x="587209" y="118516"/>
                </a:lnTo>
                <a:lnTo>
                  <a:pt x="595541" y="95580"/>
                </a:lnTo>
                <a:lnTo>
                  <a:pt x="603605" y="72517"/>
                </a:lnTo>
                <a:lnTo>
                  <a:pt x="566039" y="56222"/>
                </a:lnTo>
                <a:lnTo>
                  <a:pt x="525094" y="44157"/>
                </a:lnTo>
                <a:lnTo>
                  <a:pt x="481444" y="36601"/>
                </a:lnTo>
                <a:lnTo>
                  <a:pt x="435749" y="33832"/>
                </a:lnTo>
                <a:lnTo>
                  <a:pt x="388658" y="36169"/>
                </a:lnTo>
                <a:lnTo>
                  <a:pt x="340829" y="43891"/>
                </a:lnTo>
                <a:lnTo>
                  <a:pt x="292925" y="57264"/>
                </a:lnTo>
                <a:lnTo>
                  <a:pt x="245605" y="76619"/>
                </a:lnTo>
                <a:lnTo>
                  <a:pt x="199542" y="102209"/>
                </a:lnTo>
                <a:lnTo>
                  <a:pt x="155371" y="134353"/>
                </a:lnTo>
                <a:lnTo>
                  <a:pt x="120370" y="166662"/>
                </a:lnTo>
                <a:lnTo>
                  <a:pt x="89649" y="201917"/>
                </a:lnTo>
                <a:lnTo>
                  <a:pt x="63271" y="239776"/>
                </a:lnTo>
                <a:lnTo>
                  <a:pt x="41338" y="279895"/>
                </a:lnTo>
                <a:lnTo>
                  <a:pt x="23952" y="321894"/>
                </a:lnTo>
                <a:lnTo>
                  <a:pt x="11214" y="365455"/>
                </a:lnTo>
                <a:lnTo>
                  <a:pt x="3187" y="410197"/>
                </a:lnTo>
                <a:lnTo>
                  <a:pt x="0" y="455790"/>
                </a:lnTo>
                <a:lnTo>
                  <a:pt x="1727" y="501878"/>
                </a:lnTo>
                <a:lnTo>
                  <a:pt x="8458" y="548106"/>
                </a:lnTo>
                <a:lnTo>
                  <a:pt x="20307" y="594118"/>
                </a:lnTo>
                <a:lnTo>
                  <a:pt x="37338" y="639559"/>
                </a:lnTo>
                <a:lnTo>
                  <a:pt x="56870" y="678370"/>
                </a:lnTo>
                <a:lnTo>
                  <a:pt x="80467" y="715225"/>
                </a:lnTo>
                <a:lnTo>
                  <a:pt x="107937" y="749731"/>
                </a:lnTo>
                <a:lnTo>
                  <a:pt x="139077" y="781481"/>
                </a:lnTo>
                <a:lnTo>
                  <a:pt x="173697" y="810094"/>
                </a:lnTo>
                <a:lnTo>
                  <a:pt x="211569" y="835164"/>
                </a:lnTo>
                <a:lnTo>
                  <a:pt x="252514" y="856284"/>
                </a:lnTo>
                <a:lnTo>
                  <a:pt x="296329" y="873048"/>
                </a:lnTo>
                <a:lnTo>
                  <a:pt x="342811" y="885075"/>
                </a:lnTo>
                <a:lnTo>
                  <a:pt x="391756" y="891946"/>
                </a:lnTo>
                <a:lnTo>
                  <a:pt x="442963" y="893279"/>
                </a:lnTo>
                <a:lnTo>
                  <a:pt x="496227" y="888657"/>
                </a:lnTo>
                <a:lnTo>
                  <a:pt x="546163" y="878306"/>
                </a:lnTo>
                <a:lnTo>
                  <a:pt x="593407" y="862215"/>
                </a:lnTo>
                <a:lnTo>
                  <a:pt x="637628" y="841006"/>
                </a:lnTo>
                <a:lnTo>
                  <a:pt x="678484" y="815327"/>
                </a:lnTo>
                <a:lnTo>
                  <a:pt x="715670" y="785825"/>
                </a:lnTo>
                <a:lnTo>
                  <a:pt x="748817" y="753135"/>
                </a:lnTo>
                <a:lnTo>
                  <a:pt x="777621" y="717892"/>
                </a:lnTo>
                <a:lnTo>
                  <a:pt x="801738" y="680745"/>
                </a:lnTo>
                <a:lnTo>
                  <a:pt x="820839" y="642340"/>
                </a:lnTo>
                <a:lnTo>
                  <a:pt x="834593" y="603300"/>
                </a:lnTo>
                <a:close/>
              </a:path>
              <a:path w="1056005" h="893444">
                <a:moveTo>
                  <a:pt x="1055992" y="214782"/>
                </a:moveTo>
                <a:lnTo>
                  <a:pt x="1051191" y="168681"/>
                </a:lnTo>
                <a:lnTo>
                  <a:pt x="1037043" y="126111"/>
                </a:lnTo>
                <a:lnTo>
                  <a:pt x="1031646" y="116928"/>
                </a:lnTo>
                <a:lnTo>
                  <a:pt x="1014679" y="88061"/>
                </a:lnTo>
                <a:lnTo>
                  <a:pt x="985202" y="55511"/>
                </a:lnTo>
                <a:lnTo>
                  <a:pt x="949706" y="29451"/>
                </a:lnTo>
                <a:lnTo>
                  <a:pt x="937133" y="23672"/>
                </a:lnTo>
                <a:lnTo>
                  <a:pt x="937133" y="214782"/>
                </a:lnTo>
                <a:lnTo>
                  <a:pt x="929347" y="252501"/>
                </a:lnTo>
                <a:lnTo>
                  <a:pt x="908189" y="283400"/>
                </a:lnTo>
                <a:lnTo>
                  <a:pt x="876909" y="304241"/>
                </a:lnTo>
                <a:lnTo>
                  <a:pt x="838784" y="311772"/>
                </a:lnTo>
                <a:lnTo>
                  <a:pt x="800950" y="303961"/>
                </a:lnTo>
                <a:lnTo>
                  <a:pt x="769772" y="282816"/>
                </a:lnTo>
                <a:lnTo>
                  <a:pt x="748652" y="251752"/>
                </a:lnTo>
                <a:lnTo>
                  <a:pt x="741006" y="214223"/>
                </a:lnTo>
                <a:lnTo>
                  <a:pt x="748957" y="176796"/>
                </a:lnTo>
                <a:lnTo>
                  <a:pt x="770407" y="145757"/>
                </a:lnTo>
                <a:lnTo>
                  <a:pt x="801827" y="124625"/>
                </a:lnTo>
                <a:lnTo>
                  <a:pt x="839647" y="116928"/>
                </a:lnTo>
                <a:lnTo>
                  <a:pt x="877316" y="124904"/>
                </a:lnTo>
                <a:lnTo>
                  <a:pt x="908405" y="146138"/>
                </a:lnTo>
                <a:lnTo>
                  <a:pt x="929487" y="177228"/>
                </a:lnTo>
                <a:lnTo>
                  <a:pt x="937133" y="214782"/>
                </a:lnTo>
                <a:lnTo>
                  <a:pt x="937133" y="23672"/>
                </a:lnTo>
                <a:lnTo>
                  <a:pt x="909320" y="10858"/>
                </a:lnTo>
                <a:lnTo>
                  <a:pt x="865136" y="711"/>
                </a:lnTo>
                <a:lnTo>
                  <a:pt x="818261" y="0"/>
                </a:lnTo>
                <a:lnTo>
                  <a:pt x="772871" y="8953"/>
                </a:lnTo>
                <a:lnTo>
                  <a:pt x="732218" y="26568"/>
                </a:lnTo>
                <a:lnTo>
                  <a:pt x="696950" y="51562"/>
                </a:lnTo>
                <a:lnTo>
                  <a:pt x="667740" y="82664"/>
                </a:lnTo>
                <a:lnTo>
                  <a:pt x="645236" y="118592"/>
                </a:lnTo>
                <a:lnTo>
                  <a:pt x="630110" y="158102"/>
                </a:lnTo>
                <a:lnTo>
                  <a:pt x="622998" y="199910"/>
                </a:lnTo>
                <a:lnTo>
                  <a:pt x="624573" y="242735"/>
                </a:lnTo>
                <a:lnTo>
                  <a:pt x="635495" y="285318"/>
                </a:lnTo>
                <a:lnTo>
                  <a:pt x="656424" y="326390"/>
                </a:lnTo>
                <a:lnTo>
                  <a:pt x="686231" y="369773"/>
                </a:lnTo>
                <a:lnTo>
                  <a:pt x="717613" y="412115"/>
                </a:lnTo>
                <a:lnTo>
                  <a:pt x="749947" y="453783"/>
                </a:lnTo>
                <a:lnTo>
                  <a:pt x="782675" y="495185"/>
                </a:lnTo>
                <a:lnTo>
                  <a:pt x="815187" y="536676"/>
                </a:lnTo>
                <a:lnTo>
                  <a:pt x="826363" y="546531"/>
                </a:lnTo>
                <a:lnTo>
                  <a:pt x="838860" y="549605"/>
                </a:lnTo>
                <a:lnTo>
                  <a:pt x="851458" y="545922"/>
                </a:lnTo>
                <a:lnTo>
                  <a:pt x="927938" y="450684"/>
                </a:lnTo>
                <a:lnTo>
                  <a:pt x="960221" y="408051"/>
                </a:lnTo>
                <a:lnTo>
                  <a:pt x="992263" y="365213"/>
                </a:lnTo>
                <a:lnTo>
                  <a:pt x="1023962" y="322160"/>
                </a:lnTo>
                <a:lnTo>
                  <a:pt x="1030173" y="311772"/>
                </a:lnTo>
                <a:lnTo>
                  <a:pt x="1038580" y="297713"/>
                </a:lnTo>
                <a:lnTo>
                  <a:pt x="1048524" y="271424"/>
                </a:lnTo>
                <a:lnTo>
                  <a:pt x="1054188" y="243649"/>
                </a:lnTo>
                <a:lnTo>
                  <a:pt x="1055992" y="214782"/>
                </a:lnTo>
                <a:close/>
              </a:path>
            </a:pathLst>
          </a:custGeom>
          <a:solidFill>
            <a:srgbClr val="205F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150323" y="2290254"/>
            <a:ext cx="1132840" cy="692785"/>
          </a:xfrm>
          <a:custGeom>
            <a:avLst/>
            <a:gdLst/>
            <a:ahLst/>
            <a:cxnLst/>
            <a:rect l="l" t="t" r="r" b="b"/>
            <a:pathLst>
              <a:path w="1132839" h="692785">
                <a:moveTo>
                  <a:pt x="351282" y="138785"/>
                </a:moveTo>
                <a:lnTo>
                  <a:pt x="344233" y="94805"/>
                </a:lnTo>
                <a:lnTo>
                  <a:pt x="324586" y="56705"/>
                </a:lnTo>
                <a:lnTo>
                  <a:pt x="294589" y="26695"/>
                </a:lnTo>
                <a:lnTo>
                  <a:pt x="256476" y="7048"/>
                </a:lnTo>
                <a:lnTo>
                  <a:pt x="212496" y="0"/>
                </a:lnTo>
                <a:lnTo>
                  <a:pt x="168592" y="6908"/>
                </a:lnTo>
                <a:lnTo>
                  <a:pt x="130403" y="26441"/>
                </a:lnTo>
                <a:lnTo>
                  <a:pt x="100228" y="56349"/>
                </a:lnTo>
                <a:lnTo>
                  <a:pt x="80352" y="94348"/>
                </a:lnTo>
                <a:lnTo>
                  <a:pt x="73101" y="138176"/>
                </a:lnTo>
                <a:lnTo>
                  <a:pt x="79984" y="182816"/>
                </a:lnTo>
                <a:lnTo>
                  <a:pt x="99568" y="221195"/>
                </a:lnTo>
                <a:lnTo>
                  <a:pt x="129705" y="251206"/>
                </a:lnTo>
                <a:lnTo>
                  <a:pt x="168262" y="270687"/>
                </a:lnTo>
                <a:lnTo>
                  <a:pt x="213093" y="277520"/>
                </a:lnTo>
                <a:lnTo>
                  <a:pt x="257276" y="270433"/>
                </a:lnTo>
                <a:lnTo>
                  <a:pt x="295325" y="250901"/>
                </a:lnTo>
                <a:lnTo>
                  <a:pt x="325107" y="221030"/>
                </a:lnTo>
                <a:lnTo>
                  <a:pt x="344474" y="182956"/>
                </a:lnTo>
                <a:lnTo>
                  <a:pt x="351282" y="138785"/>
                </a:lnTo>
                <a:close/>
              </a:path>
              <a:path w="1132839" h="692785">
                <a:moveTo>
                  <a:pt x="385381" y="378904"/>
                </a:moveTo>
                <a:lnTo>
                  <a:pt x="338124" y="334860"/>
                </a:lnTo>
                <a:lnTo>
                  <a:pt x="280987" y="317055"/>
                </a:lnTo>
                <a:lnTo>
                  <a:pt x="222859" y="314871"/>
                </a:lnTo>
                <a:lnTo>
                  <a:pt x="193713" y="314591"/>
                </a:lnTo>
                <a:lnTo>
                  <a:pt x="164515" y="314947"/>
                </a:lnTo>
                <a:lnTo>
                  <a:pt x="118351" y="321995"/>
                </a:lnTo>
                <a:lnTo>
                  <a:pt x="78638" y="339382"/>
                </a:lnTo>
                <a:lnTo>
                  <a:pt x="46888" y="365747"/>
                </a:lnTo>
                <a:lnTo>
                  <a:pt x="24612" y="399783"/>
                </a:lnTo>
                <a:lnTo>
                  <a:pt x="13360" y="440143"/>
                </a:lnTo>
                <a:lnTo>
                  <a:pt x="6756" y="497001"/>
                </a:lnTo>
                <a:lnTo>
                  <a:pt x="381" y="553859"/>
                </a:lnTo>
                <a:lnTo>
                  <a:pt x="0" y="574471"/>
                </a:lnTo>
                <a:lnTo>
                  <a:pt x="4762" y="588175"/>
                </a:lnTo>
                <a:lnTo>
                  <a:pt x="89458" y="610590"/>
                </a:lnTo>
                <a:lnTo>
                  <a:pt x="143852" y="615784"/>
                </a:lnTo>
                <a:lnTo>
                  <a:pt x="198666" y="617880"/>
                </a:lnTo>
                <a:lnTo>
                  <a:pt x="253987" y="616991"/>
                </a:lnTo>
                <a:lnTo>
                  <a:pt x="309943" y="613295"/>
                </a:lnTo>
                <a:lnTo>
                  <a:pt x="314744" y="579920"/>
                </a:lnTo>
                <a:lnTo>
                  <a:pt x="316865" y="563537"/>
                </a:lnTo>
                <a:lnTo>
                  <a:pt x="318401" y="547230"/>
                </a:lnTo>
                <a:lnTo>
                  <a:pt x="324053" y="504393"/>
                </a:lnTo>
                <a:lnTo>
                  <a:pt x="335368" y="464045"/>
                </a:lnTo>
                <a:lnTo>
                  <a:pt x="354037" y="426758"/>
                </a:lnTo>
                <a:lnTo>
                  <a:pt x="381762" y="393077"/>
                </a:lnTo>
                <a:lnTo>
                  <a:pt x="385076" y="390067"/>
                </a:lnTo>
                <a:lnTo>
                  <a:pt x="385381" y="378904"/>
                </a:lnTo>
                <a:close/>
              </a:path>
              <a:path w="1132839" h="692785">
                <a:moveTo>
                  <a:pt x="704900" y="210566"/>
                </a:moveTo>
                <a:lnTo>
                  <a:pt x="698030" y="165976"/>
                </a:lnTo>
                <a:lnTo>
                  <a:pt x="678484" y="127444"/>
                </a:lnTo>
                <a:lnTo>
                  <a:pt x="648436" y="97167"/>
                </a:lnTo>
                <a:lnTo>
                  <a:pt x="610057" y="77381"/>
                </a:lnTo>
                <a:lnTo>
                  <a:pt x="565518" y="70294"/>
                </a:lnTo>
                <a:lnTo>
                  <a:pt x="521296" y="77292"/>
                </a:lnTo>
                <a:lnTo>
                  <a:pt x="483133" y="96799"/>
                </a:lnTo>
                <a:lnTo>
                  <a:pt x="453174" y="126669"/>
                </a:lnTo>
                <a:lnTo>
                  <a:pt x="433552" y="164706"/>
                </a:lnTo>
                <a:lnTo>
                  <a:pt x="426427" y="208762"/>
                </a:lnTo>
                <a:lnTo>
                  <a:pt x="433476" y="252793"/>
                </a:lnTo>
                <a:lnTo>
                  <a:pt x="453097" y="291084"/>
                </a:lnTo>
                <a:lnTo>
                  <a:pt x="483044" y="321360"/>
                </a:lnTo>
                <a:lnTo>
                  <a:pt x="521068" y="341325"/>
                </a:lnTo>
                <a:lnTo>
                  <a:pt x="564921" y="348729"/>
                </a:lnTo>
                <a:lnTo>
                  <a:pt x="608634" y="341896"/>
                </a:lnTo>
                <a:lnTo>
                  <a:pt x="646950" y="322249"/>
                </a:lnTo>
                <a:lnTo>
                  <a:pt x="677392" y="292214"/>
                </a:lnTo>
                <a:lnTo>
                  <a:pt x="697522" y="254177"/>
                </a:lnTo>
                <a:lnTo>
                  <a:pt x="704900" y="210566"/>
                </a:lnTo>
                <a:close/>
              </a:path>
              <a:path w="1132839" h="692785">
                <a:moveTo>
                  <a:pt x="777938" y="630186"/>
                </a:moveTo>
                <a:lnTo>
                  <a:pt x="774992" y="603135"/>
                </a:lnTo>
                <a:lnTo>
                  <a:pt x="768502" y="549376"/>
                </a:lnTo>
                <a:lnTo>
                  <a:pt x="765556" y="522490"/>
                </a:lnTo>
                <a:lnTo>
                  <a:pt x="752513" y="472973"/>
                </a:lnTo>
                <a:lnTo>
                  <a:pt x="725081" y="432066"/>
                </a:lnTo>
                <a:lnTo>
                  <a:pt x="685825" y="403034"/>
                </a:lnTo>
                <a:lnTo>
                  <a:pt x="637324" y="389153"/>
                </a:lnTo>
                <a:lnTo>
                  <a:pt x="573201" y="385572"/>
                </a:lnTo>
                <a:lnTo>
                  <a:pt x="541096" y="385546"/>
                </a:lnTo>
                <a:lnTo>
                  <a:pt x="509092" y="386740"/>
                </a:lnTo>
                <a:lnTo>
                  <a:pt x="464032" y="394906"/>
                </a:lnTo>
                <a:lnTo>
                  <a:pt x="426885" y="412889"/>
                </a:lnTo>
                <a:lnTo>
                  <a:pt x="397967" y="440156"/>
                </a:lnTo>
                <a:lnTo>
                  <a:pt x="377685" y="476161"/>
                </a:lnTo>
                <a:lnTo>
                  <a:pt x="366369" y="520382"/>
                </a:lnTo>
                <a:lnTo>
                  <a:pt x="356489" y="599668"/>
                </a:lnTo>
                <a:lnTo>
                  <a:pt x="353098" y="625957"/>
                </a:lnTo>
                <a:lnTo>
                  <a:pt x="366928" y="666267"/>
                </a:lnTo>
                <a:lnTo>
                  <a:pt x="428663" y="676668"/>
                </a:lnTo>
                <a:lnTo>
                  <a:pt x="472998" y="681964"/>
                </a:lnTo>
                <a:lnTo>
                  <a:pt x="517486" y="687070"/>
                </a:lnTo>
                <a:lnTo>
                  <a:pt x="562178" y="692327"/>
                </a:lnTo>
                <a:lnTo>
                  <a:pt x="608126" y="687031"/>
                </a:lnTo>
                <a:lnTo>
                  <a:pt x="654037" y="681850"/>
                </a:lnTo>
                <a:lnTo>
                  <a:pt x="699884" y="676541"/>
                </a:lnTo>
                <a:lnTo>
                  <a:pt x="745642" y="670915"/>
                </a:lnTo>
                <a:lnTo>
                  <a:pt x="762266" y="666800"/>
                </a:lnTo>
                <a:lnTo>
                  <a:pt x="772756" y="659028"/>
                </a:lnTo>
                <a:lnTo>
                  <a:pt x="777760" y="647026"/>
                </a:lnTo>
                <a:lnTo>
                  <a:pt x="777938" y="630186"/>
                </a:lnTo>
                <a:close/>
              </a:path>
              <a:path w="1132839" h="692785">
                <a:moveTo>
                  <a:pt x="1058824" y="138468"/>
                </a:moveTo>
                <a:lnTo>
                  <a:pt x="1051509" y="94881"/>
                </a:lnTo>
                <a:lnTo>
                  <a:pt x="1031519" y="56896"/>
                </a:lnTo>
                <a:lnTo>
                  <a:pt x="1001191" y="26847"/>
                </a:lnTo>
                <a:lnTo>
                  <a:pt x="962939" y="7112"/>
                </a:lnTo>
                <a:lnTo>
                  <a:pt x="919124" y="0"/>
                </a:lnTo>
                <a:lnTo>
                  <a:pt x="874801" y="7124"/>
                </a:lnTo>
                <a:lnTo>
                  <a:pt x="836142" y="27190"/>
                </a:lnTo>
                <a:lnTo>
                  <a:pt x="805649" y="57721"/>
                </a:lnTo>
                <a:lnTo>
                  <a:pt x="785825" y="96240"/>
                </a:lnTo>
                <a:lnTo>
                  <a:pt x="779145" y="140271"/>
                </a:lnTo>
                <a:lnTo>
                  <a:pt x="786790" y="184238"/>
                </a:lnTo>
                <a:lnTo>
                  <a:pt x="806818" y="222046"/>
                </a:lnTo>
                <a:lnTo>
                  <a:pt x="837095" y="251599"/>
                </a:lnTo>
                <a:lnTo>
                  <a:pt x="875449" y="270789"/>
                </a:lnTo>
                <a:lnTo>
                  <a:pt x="919734" y="277520"/>
                </a:lnTo>
                <a:lnTo>
                  <a:pt x="963777" y="270319"/>
                </a:lnTo>
                <a:lnTo>
                  <a:pt x="1002017" y="250532"/>
                </a:lnTo>
                <a:lnTo>
                  <a:pt x="1032154" y="220446"/>
                </a:lnTo>
                <a:lnTo>
                  <a:pt x="1051864" y="182333"/>
                </a:lnTo>
                <a:lnTo>
                  <a:pt x="1058824" y="138468"/>
                </a:lnTo>
                <a:close/>
              </a:path>
              <a:path w="1132839" h="692785">
                <a:moveTo>
                  <a:pt x="1132484" y="576173"/>
                </a:moveTo>
                <a:lnTo>
                  <a:pt x="1118870" y="447979"/>
                </a:lnTo>
                <a:lnTo>
                  <a:pt x="1106690" y="402450"/>
                </a:lnTo>
                <a:lnTo>
                  <a:pt x="1082776" y="364045"/>
                </a:lnTo>
                <a:lnTo>
                  <a:pt x="1048385" y="336156"/>
                </a:lnTo>
                <a:lnTo>
                  <a:pt x="1004798" y="322186"/>
                </a:lnTo>
                <a:lnTo>
                  <a:pt x="960755" y="318338"/>
                </a:lnTo>
                <a:lnTo>
                  <a:pt x="916228" y="317665"/>
                </a:lnTo>
                <a:lnTo>
                  <a:pt x="871639" y="319468"/>
                </a:lnTo>
                <a:lnTo>
                  <a:pt x="827417" y="323088"/>
                </a:lnTo>
                <a:lnTo>
                  <a:pt x="778052" y="344474"/>
                </a:lnTo>
                <a:lnTo>
                  <a:pt x="740206" y="388251"/>
                </a:lnTo>
                <a:lnTo>
                  <a:pt x="777189" y="425729"/>
                </a:lnTo>
                <a:lnTo>
                  <a:pt x="798614" y="468896"/>
                </a:lnTo>
                <a:lnTo>
                  <a:pt x="809790" y="515874"/>
                </a:lnTo>
                <a:lnTo>
                  <a:pt x="816013" y="564832"/>
                </a:lnTo>
                <a:lnTo>
                  <a:pt x="822591" y="613892"/>
                </a:lnTo>
                <a:lnTo>
                  <a:pt x="869924" y="617715"/>
                </a:lnTo>
                <a:lnTo>
                  <a:pt x="916901" y="619023"/>
                </a:lnTo>
                <a:lnTo>
                  <a:pt x="963574" y="617969"/>
                </a:lnTo>
                <a:lnTo>
                  <a:pt x="1009992" y="614705"/>
                </a:lnTo>
                <a:lnTo>
                  <a:pt x="1056208" y="609371"/>
                </a:lnTo>
                <a:lnTo>
                  <a:pt x="1102258" y="602132"/>
                </a:lnTo>
                <a:lnTo>
                  <a:pt x="1127772" y="588632"/>
                </a:lnTo>
                <a:lnTo>
                  <a:pt x="1132484" y="576173"/>
                </a:lnTo>
                <a:close/>
              </a:path>
            </a:pathLst>
          </a:custGeom>
          <a:solidFill>
            <a:srgbClr val="205F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5" dirty="0"/>
              <a:t>Toolkit </a:t>
            </a:r>
            <a:r>
              <a:rPr spc="-25" dirty="0"/>
              <a:t>met </a:t>
            </a:r>
            <a:r>
              <a:rPr spc="-50" dirty="0"/>
              <a:t>‘Anti-stigma </a:t>
            </a:r>
            <a:r>
              <a:rPr spc="-25" dirty="0"/>
              <a:t>activiteiten’ </a:t>
            </a:r>
            <a:r>
              <a:rPr spc="-45" dirty="0"/>
              <a:t>voor</a:t>
            </a:r>
            <a:r>
              <a:rPr spc="-155" dirty="0"/>
              <a:t> </a:t>
            </a:r>
            <a:r>
              <a:rPr spc="-55" dirty="0"/>
              <a:t>hulpverleners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42300" y="3500621"/>
            <a:ext cx="1548130" cy="1320800"/>
          </a:xfrm>
          <a:custGeom>
            <a:avLst/>
            <a:gdLst/>
            <a:ahLst/>
            <a:cxnLst/>
            <a:rect l="l" t="t" r="r" b="b"/>
            <a:pathLst>
              <a:path w="1548130" h="1320800">
                <a:moveTo>
                  <a:pt x="830356" y="1099405"/>
                </a:moveTo>
                <a:lnTo>
                  <a:pt x="514755" y="1099405"/>
                </a:lnTo>
                <a:lnTo>
                  <a:pt x="402964" y="1320446"/>
                </a:lnTo>
                <a:lnTo>
                  <a:pt x="830356" y="1099405"/>
                </a:lnTo>
                <a:close/>
              </a:path>
              <a:path w="1548130" h="1320800">
                <a:moveTo>
                  <a:pt x="502721" y="0"/>
                </a:moveTo>
                <a:lnTo>
                  <a:pt x="360737" y="0"/>
                </a:lnTo>
                <a:lnTo>
                  <a:pt x="323504" y="8558"/>
                </a:lnTo>
                <a:lnTo>
                  <a:pt x="281085" y="23695"/>
                </a:lnTo>
                <a:lnTo>
                  <a:pt x="240961" y="43461"/>
                </a:lnTo>
                <a:lnTo>
                  <a:pt x="203555" y="67531"/>
                </a:lnTo>
                <a:lnTo>
                  <a:pt x="169287" y="95578"/>
                </a:lnTo>
                <a:lnTo>
                  <a:pt x="138581" y="127276"/>
                </a:lnTo>
                <a:lnTo>
                  <a:pt x="111857" y="162301"/>
                </a:lnTo>
                <a:lnTo>
                  <a:pt x="89538" y="200325"/>
                </a:lnTo>
                <a:lnTo>
                  <a:pt x="72047" y="241023"/>
                </a:lnTo>
                <a:lnTo>
                  <a:pt x="59803" y="284069"/>
                </a:lnTo>
                <a:lnTo>
                  <a:pt x="53333" y="331550"/>
                </a:lnTo>
                <a:lnTo>
                  <a:pt x="53535" y="378192"/>
                </a:lnTo>
                <a:lnTo>
                  <a:pt x="60083" y="423391"/>
                </a:lnTo>
                <a:lnTo>
                  <a:pt x="72659" y="466561"/>
                </a:lnTo>
                <a:lnTo>
                  <a:pt x="90911" y="507045"/>
                </a:lnTo>
                <a:lnTo>
                  <a:pt x="62537" y="543327"/>
                </a:lnTo>
                <a:lnTo>
                  <a:pt x="38902" y="583515"/>
                </a:lnTo>
                <a:lnTo>
                  <a:pt x="20371" y="627156"/>
                </a:lnTo>
                <a:lnTo>
                  <a:pt x="7308" y="673798"/>
                </a:lnTo>
                <a:lnTo>
                  <a:pt x="542" y="721375"/>
                </a:lnTo>
                <a:lnTo>
                  <a:pt x="0" y="768744"/>
                </a:lnTo>
                <a:lnTo>
                  <a:pt x="5425" y="815372"/>
                </a:lnTo>
                <a:lnTo>
                  <a:pt x="16561" y="860727"/>
                </a:lnTo>
                <a:lnTo>
                  <a:pt x="33153" y="904279"/>
                </a:lnTo>
                <a:lnTo>
                  <a:pt x="54942" y="945494"/>
                </a:lnTo>
                <a:lnTo>
                  <a:pt x="81673" y="983841"/>
                </a:lnTo>
                <a:lnTo>
                  <a:pt x="113089" y="1018789"/>
                </a:lnTo>
                <a:lnTo>
                  <a:pt x="148933" y="1049805"/>
                </a:lnTo>
                <a:lnTo>
                  <a:pt x="188949" y="1076358"/>
                </a:lnTo>
                <a:lnTo>
                  <a:pt x="232881" y="1097915"/>
                </a:lnTo>
                <a:lnTo>
                  <a:pt x="280472" y="1113945"/>
                </a:lnTo>
                <a:lnTo>
                  <a:pt x="328918" y="1123414"/>
                </a:lnTo>
                <a:lnTo>
                  <a:pt x="377082" y="1126415"/>
                </a:lnTo>
                <a:lnTo>
                  <a:pt x="424451" y="1123228"/>
                </a:lnTo>
                <a:lnTo>
                  <a:pt x="470513" y="1114131"/>
                </a:lnTo>
                <a:lnTo>
                  <a:pt x="514755" y="1099405"/>
                </a:lnTo>
                <a:lnTo>
                  <a:pt x="830356" y="1099405"/>
                </a:lnTo>
                <a:lnTo>
                  <a:pt x="847224" y="1090681"/>
                </a:lnTo>
                <a:lnTo>
                  <a:pt x="1112475" y="1090681"/>
                </a:lnTo>
                <a:lnTo>
                  <a:pt x="1126215" y="1088018"/>
                </a:lnTo>
                <a:lnTo>
                  <a:pt x="1169444" y="1076354"/>
                </a:lnTo>
                <a:lnTo>
                  <a:pt x="1211263" y="1061734"/>
                </a:lnTo>
                <a:lnTo>
                  <a:pt x="1251491" y="1044255"/>
                </a:lnTo>
                <a:lnTo>
                  <a:pt x="1289951" y="1024009"/>
                </a:lnTo>
                <a:lnTo>
                  <a:pt x="1326463" y="1001091"/>
                </a:lnTo>
                <a:lnTo>
                  <a:pt x="1360849" y="975595"/>
                </a:lnTo>
                <a:lnTo>
                  <a:pt x="1392931" y="947616"/>
                </a:lnTo>
                <a:lnTo>
                  <a:pt x="1422528" y="917248"/>
                </a:lnTo>
                <a:lnTo>
                  <a:pt x="1449462" y="884585"/>
                </a:lnTo>
                <a:lnTo>
                  <a:pt x="1473555" y="849721"/>
                </a:lnTo>
                <a:lnTo>
                  <a:pt x="1494627" y="812750"/>
                </a:lnTo>
                <a:lnTo>
                  <a:pt x="1512501" y="773767"/>
                </a:lnTo>
                <a:lnTo>
                  <a:pt x="1526996" y="732866"/>
                </a:lnTo>
                <a:lnTo>
                  <a:pt x="1537934" y="690141"/>
                </a:lnTo>
                <a:lnTo>
                  <a:pt x="1545137" y="645687"/>
                </a:lnTo>
                <a:lnTo>
                  <a:pt x="1547858" y="606347"/>
                </a:lnTo>
                <a:lnTo>
                  <a:pt x="1547858" y="580210"/>
                </a:lnTo>
                <a:lnTo>
                  <a:pt x="1541984" y="509808"/>
                </a:lnTo>
                <a:lnTo>
                  <a:pt x="1532788" y="466543"/>
                </a:lnTo>
                <a:lnTo>
                  <a:pt x="1519827" y="424580"/>
                </a:lnTo>
                <a:lnTo>
                  <a:pt x="1503257" y="384008"/>
                </a:lnTo>
                <a:lnTo>
                  <a:pt x="1483261" y="344994"/>
                </a:lnTo>
                <a:lnTo>
                  <a:pt x="1460012" y="307680"/>
                </a:lnTo>
                <a:lnTo>
                  <a:pt x="1433686" y="272214"/>
                </a:lnTo>
                <a:lnTo>
                  <a:pt x="1404458" y="238740"/>
                </a:lnTo>
                <a:lnTo>
                  <a:pt x="1372503" y="207403"/>
                </a:lnTo>
                <a:lnTo>
                  <a:pt x="1337997" y="178350"/>
                </a:lnTo>
                <a:lnTo>
                  <a:pt x="1301114" y="151726"/>
                </a:lnTo>
                <a:lnTo>
                  <a:pt x="1262029" y="127675"/>
                </a:lnTo>
                <a:lnTo>
                  <a:pt x="1220918" y="106344"/>
                </a:lnTo>
                <a:lnTo>
                  <a:pt x="1199085" y="96960"/>
                </a:lnTo>
                <a:lnTo>
                  <a:pt x="686820" y="96960"/>
                </a:lnTo>
                <a:lnTo>
                  <a:pt x="650290" y="64138"/>
                </a:lnTo>
                <a:lnTo>
                  <a:pt x="608768" y="36930"/>
                </a:lnTo>
                <a:lnTo>
                  <a:pt x="562860" y="15855"/>
                </a:lnTo>
                <a:lnTo>
                  <a:pt x="513173" y="1433"/>
                </a:lnTo>
                <a:lnTo>
                  <a:pt x="502721" y="0"/>
                </a:lnTo>
                <a:close/>
              </a:path>
              <a:path w="1548130" h="1320800">
                <a:moveTo>
                  <a:pt x="1112475" y="1090681"/>
                </a:moveTo>
                <a:lnTo>
                  <a:pt x="847224" y="1090681"/>
                </a:lnTo>
                <a:lnTo>
                  <a:pt x="895164" y="1098723"/>
                </a:lnTo>
                <a:lnTo>
                  <a:pt x="942765" y="1103245"/>
                </a:lnTo>
                <a:lnTo>
                  <a:pt x="989850" y="1104342"/>
                </a:lnTo>
                <a:lnTo>
                  <a:pt x="1036239" y="1102107"/>
                </a:lnTo>
                <a:lnTo>
                  <a:pt x="1081754" y="1096634"/>
                </a:lnTo>
                <a:lnTo>
                  <a:pt x="1112475" y="1090681"/>
                </a:lnTo>
                <a:close/>
              </a:path>
              <a:path w="1548130" h="1320800">
                <a:moveTo>
                  <a:pt x="936694" y="43584"/>
                </a:moveTo>
                <a:lnTo>
                  <a:pt x="883480" y="46177"/>
                </a:lnTo>
                <a:lnTo>
                  <a:pt x="831669" y="53081"/>
                </a:lnTo>
                <a:lnTo>
                  <a:pt x="781479" y="64026"/>
                </a:lnTo>
                <a:lnTo>
                  <a:pt x="733124" y="78742"/>
                </a:lnTo>
                <a:lnTo>
                  <a:pt x="686820" y="96960"/>
                </a:lnTo>
                <a:lnTo>
                  <a:pt x="1199085" y="96960"/>
                </a:lnTo>
                <a:lnTo>
                  <a:pt x="1133317" y="72423"/>
                </a:lnTo>
                <a:lnTo>
                  <a:pt x="1087178" y="60123"/>
                </a:lnTo>
                <a:lnTo>
                  <a:pt x="1039712" y="51124"/>
                </a:lnTo>
                <a:lnTo>
                  <a:pt x="991095" y="45572"/>
                </a:lnTo>
                <a:lnTo>
                  <a:pt x="936694" y="43584"/>
                </a:lnTo>
                <a:close/>
              </a:path>
            </a:pathLst>
          </a:custGeom>
          <a:solidFill>
            <a:srgbClr val="55C8F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2853372" y="3348221"/>
            <a:ext cx="2883535" cy="2275840"/>
            <a:chOff x="2853372" y="3348221"/>
            <a:chExt cx="2883535" cy="2275840"/>
          </a:xfrm>
        </p:grpSpPr>
        <p:sp>
          <p:nvSpPr>
            <p:cNvPr id="4" name="object 4"/>
            <p:cNvSpPr/>
            <p:nvPr/>
          </p:nvSpPr>
          <p:spPr>
            <a:xfrm>
              <a:off x="3976146" y="4123128"/>
              <a:ext cx="1760220" cy="1500505"/>
            </a:xfrm>
            <a:custGeom>
              <a:avLst/>
              <a:gdLst/>
              <a:ahLst/>
              <a:cxnLst/>
              <a:rect l="l" t="t" r="r" b="b"/>
              <a:pathLst>
                <a:path w="1760220" h="1500504">
                  <a:moveTo>
                    <a:pt x="815680" y="251167"/>
                  </a:moveTo>
                  <a:lnTo>
                    <a:pt x="1174466" y="251166"/>
                  </a:lnTo>
                  <a:lnTo>
                    <a:pt x="1301553" y="0"/>
                  </a:lnTo>
                  <a:lnTo>
                    <a:pt x="815680" y="251167"/>
                  </a:lnTo>
                  <a:close/>
                </a:path>
                <a:path w="1760220" h="1500504">
                  <a:moveTo>
                    <a:pt x="1184748" y="1500409"/>
                  </a:moveTo>
                  <a:lnTo>
                    <a:pt x="1348677" y="1500409"/>
                  </a:lnTo>
                  <a:lnTo>
                    <a:pt x="1380438" y="1493866"/>
                  </a:lnTo>
                  <a:lnTo>
                    <a:pt x="1425527" y="1479353"/>
                  </a:lnTo>
                  <a:lnTo>
                    <a:pt x="1468519" y="1460261"/>
                  </a:lnTo>
                  <a:lnTo>
                    <a:pt x="1509035" y="1436881"/>
                  </a:lnTo>
                  <a:lnTo>
                    <a:pt x="1546700" y="1409504"/>
                  </a:lnTo>
                  <a:lnTo>
                    <a:pt x="1581136" y="1378422"/>
                  </a:lnTo>
                  <a:lnTo>
                    <a:pt x="1611965" y="1343925"/>
                  </a:lnTo>
                  <a:lnTo>
                    <a:pt x="1638810" y="1306306"/>
                  </a:lnTo>
                  <a:lnTo>
                    <a:pt x="1661294" y="1265855"/>
                  </a:lnTo>
                  <a:lnTo>
                    <a:pt x="1679040" y="1222864"/>
                  </a:lnTo>
                  <a:lnTo>
                    <a:pt x="1691670" y="1177623"/>
                  </a:lnTo>
                  <a:lnTo>
                    <a:pt x="1699026" y="1123671"/>
                  </a:lnTo>
                  <a:lnTo>
                    <a:pt x="1698796" y="1070673"/>
                  </a:lnTo>
                  <a:lnTo>
                    <a:pt x="1691352" y="1019314"/>
                  </a:lnTo>
                  <a:lnTo>
                    <a:pt x="1677065" y="970281"/>
                  </a:lnTo>
                  <a:lnTo>
                    <a:pt x="1656305" y="924259"/>
                  </a:lnTo>
                  <a:lnTo>
                    <a:pt x="1688562" y="883032"/>
                  </a:lnTo>
                  <a:lnTo>
                    <a:pt x="1715431" y="837367"/>
                  </a:lnTo>
                  <a:lnTo>
                    <a:pt x="1736498" y="787778"/>
                  </a:lnTo>
                  <a:lnTo>
                    <a:pt x="1751348" y="734779"/>
                  </a:lnTo>
                  <a:lnTo>
                    <a:pt x="1758381" y="688440"/>
                  </a:lnTo>
                  <a:lnTo>
                    <a:pt x="1760186" y="642212"/>
                  </a:lnTo>
                  <a:lnTo>
                    <a:pt x="1756944" y="596475"/>
                  </a:lnTo>
                  <a:lnTo>
                    <a:pt x="1748841" y="551611"/>
                  </a:lnTo>
                  <a:lnTo>
                    <a:pt x="1736059" y="507999"/>
                  </a:lnTo>
                  <a:lnTo>
                    <a:pt x="1718783" y="466019"/>
                  </a:lnTo>
                  <a:lnTo>
                    <a:pt x="1697196" y="426054"/>
                  </a:lnTo>
                  <a:lnTo>
                    <a:pt x="1671482" y="388483"/>
                  </a:lnTo>
                  <a:lnTo>
                    <a:pt x="1641824" y="353686"/>
                  </a:lnTo>
                  <a:lnTo>
                    <a:pt x="1608406" y="322045"/>
                  </a:lnTo>
                  <a:lnTo>
                    <a:pt x="1571411" y="293940"/>
                  </a:lnTo>
                  <a:lnTo>
                    <a:pt x="1531024" y="269751"/>
                  </a:lnTo>
                  <a:lnTo>
                    <a:pt x="1487428" y="249859"/>
                  </a:lnTo>
                  <a:lnTo>
                    <a:pt x="1440807" y="234645"/>
                  </a:lnTo>
                  <a:lnTo>
                    <a:pt x="1385731" y="223886"/>
                  </a:lnTo>
                  <a:lnTo>
                    <a:pt x="1330977" y="220476"/>
                  </a:lnTo>
                  <a:lnTo>
                    <a:pt x="1277126" y="224097"/>
                  </a:lnTo>
                  <a:lnTo>
                    <a:pt x="1224761" y="234433"/>
                  </a:lnTo>
                  <a:lnTo>
                    <a:pt x="1174466" y="251167"/>
                  </a:lnTo>
                  <a:lnTo>
                    <a:pt x="815680" y="251167"/>
                  </a:lnTo>
                  <a:lnTo>
                    <a:pt x="796503" y="261080"/>
                  </a:lnTo>
                  <a:lnTo>
                    <a:pt x="494408" y="261080"/>
                  </a:lnTo>
                  <a:lnTo>
                    <a:pt x="459929" y="268885"/>
                  </a:lnTo>
                  <a:lnTo>
                    <a:pt x="415545" y="282065"/>
                  </a:lnTo>
                  <a:lnTo>
                    <a:pt x="372549" y="298016"/>
                  </a:lnTo>
                  <a:lnTo>
                    <a:pt x="331098" y="316658"/>
                  </a:lnTo>
                  <a:lnTo>
                    <a:pt x="291344" y="337908"/>
                  </a:lnTo>
                  <a:lnTo>
                    <a:pt x="253444" y="361686"/>
                  </a:lnTo>
                  <a:lnTo>
                    <a:pt x="217551" y="387909"/>
                  </a:lnTo>
                  <a:lnTo>
                    <a:pt x="183821" y="416496"/>
                  </a:lnTo>
                  <a:lnTo>
                    <a:pt x="152408" y="447366"/>
                  </a:lnTo>
                  <a:lnTo>
                    <a:pt x="123467" y="480437"/>
                  </a:lnTo>
                  <a:lnTo>
                    <a:pt x="97153" y="515628"/>
                  </a:lnTo>
                  <a:lnTo>
                    <a:pt x="73620" y="552857"/>
                  </a:lnTo>
                  <a:lnTo>
                    <a:pt x="53023" y="592043"/>
                  </a:lnTo>
                  <a:lnTo>
                    <a:pt x="35517" y="633103"/>
                  </a:lnTo>
                  <a:lnTo>
                    <a:pt x="21257" y="675958"/>
                  </a:lnTo>
                  <a:lnTo>
                    <a:pt x="10397" y="720524"/>
                  </a:lnTo>
                  <a:lnTo>
                    <a:pt x="3093" y="766721"/>
                  </a:lnTo>
                  <a:lnTo>
                    <a:pt x="0" y="807804"/>
                  </a:lnTo>
                  <a:lnTo>
                    <a:pt x="0" y="858111"/>
                  </a:lnTo>
                  <a:lnTo>
                    <a:pt x="3802" y="901534"/>
                  </a:lnTo>
                  <a:lnTo>
                    <a:pt x="11126" y="944790"/>
                  </a:lnTo>
                  <a:lnTo>
                    <a:pt x="21775" y="987024"/>
                  </a:lnTo>
                  <a:lnTo>
                    <a:pt x="35620" y="1028127"/>
                  </a:lnTo>
                  <a:lnTo>
                    <a:pt x="52528" y="1067991"/>
                  </a:lnTo>
                  <a:lnTo>
                    <a:pt x="72369" y="1106507"/>
                  </a:lnTo>
                  <a:lnTo>
                    <a:pt x="95012" y="1143567"/>
                  </a:lnTo>
                  <a:lnTo>
                    <a:pt x="120327" y="1179061"/>
                  </a:lnTo>
                  <a:lnTo>
                    <a:pt x="148182" y="1212882"/>
                  </a:lnTo>
                  <a:lnTo>
                    <a:pt x="178446" y="1244920"/>
                  </a:lnTo>
                  <a:lnTo>
                    <a:pt x="210989" y="1275068"/>
                  </a:lnTo>
                  <a:lnTo>
                    <a:pt x="245680" y="1303215"/>
                  </a:lnTo>
                  <a:lnTo>
                    <a:pt x="282387" y="1329254"/>
                  </a:lnTo>
                  <a:lnTo>
                    <a:pt x="320981" y="1353076"/>
                  </a:lnTo>
                  <a:lnTo>
                    <a:pt x="361329" y="1374572"/>
                  </a:lnTo>
                  <a:lnTo>
                    <a:pt x="395814" y="1390233"/>
                  </a:lnTo>
                  <a:lnTo>
                    <a:pt x="978856" y="1390233"/>
                  </a:lnTo>
                  <a:lnTo>
                    <a:pt x="1013051" y="1421739"/>
                  </a:lnTo>
                  <a:lnTo>
                    <a:pt x="1051266" y="1448884"/>
                  </a:lnTo>
                  <a:lnTo>
                    <a:pt x="1093103" y="1471326"/>
                  </a:lnTo>
                  <a:lnTo>
                    <a:pt x="1138163" y="1488724"/>
                  </a:lnTo>
                  <a:lnTo>
                    <a:pt x="1184748" y="1500409"/>
                  </a:lnTo>
                  <a:close/>
                </a:path>
                <a:path w="1760220" h="1500504">
                  <a:moveTo>
                    <a:pt x="494408" y="261080"/>
                  </a:moveTo>
                  <a:lnTo>
                    <a:pt x="796503" y="261080"/>
                  </a:lnTo>
                  <a:lnTo>
                    <a:pt x="746731" y="252576"/>
                  </a:lnTo>
                  <a:lnTo>
                    <a:pt x="697264" y="247414"/>
                  </a:lnTo>
                  <a:lnTo>
                    <a:pt x="648257" y="245513"/>
                  </a:lnTo>
                  <a:lnTo>
                    <a:pt x="599866" y="246791"/>
                  </a:lnTo>
                  <a:lnTo>
                    <a:pt x="552242" y="251167"/>
                  </a:lnTo>
                  <a:lnTo>
                    <a:pt x="505546" y="258558"/>
                  </a:lnTo>
                  <a:lnTo>
                    <a:pt x="494408" y="261080"/>
                  </a:lnTo>
                  <a:close/>
                </a:path>
                <a:path w="1760220" h="1500504">
                  <a:moveTo>
                    <a:pt x="686033" y="1450887"/>
                  </a:moveTo>
                  <a:lnTo>
                    <a:pt x="738154" y="1449293"/>
                  </a:lnTo>
                  <a:lnTo>
                    <a:pt x="789155" y="1444035"/>
                  </a:lnTo>
                  <a:lnTo>
                    <a:pt x="838880" y="1435307"/>
                  </a:lnTo>
                  <a:lnTo>
                    <a:pt x="887175" y="1423302"/>
                  </a:lnTo>
                  <a:lnTo>
                    <a:pt x="933885" y="1408213"/>
                  </a:lnTo>
                  <a:lnTo>
                    <a:pt x="978856" y="1390233"/>
                  </a:lnTo>
                  <a:lnTo>
                    <a:pt x="395814" y="1390233"/>
                  </a:lnTo>
                  <a:lnTo>
                    <a:pt x="446768" y="1410153"/>
                  </a:lnTo>
                  <a:lnTo>
                    <a:pt x="491596" y="1424020"/>
                  </a:lnTo>
                  <a:lnTo>
                    <a:pt x="537655" y="1435127"/>
                  </a:lnTo>
                  <a:lnTo>
                    <a:pt x="584816" y="1443365"/>
                  </a:lnTo>
                  <a:lnTo>
                    <a:pt x="632946" y="1448625"/>
                  </a:lnTo>
                  <a:lnTo>
                    <a:pt x="686033" y="1450887"/>
                  </a:lnTo>
                  <a:close/>
                </a:path>
              </a:pathLst>
            </a:custGeom>
            <a:solidFill>
              <a:srgbClr val="55C8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853372" y="3348221"/>
              <a:ext cx="1468755" cy="1252855"/>
            </a:xfrm>
            <a:custGeom>
              <a:avLst/>
              <a:gdLst/>
              <a:ahLst/>
              <a:cxnLst/>
              <a:rect l="l" t="t" r="r" b="b"/>
              <a:pathLst>
                <a:path w="1468754" h="1252854">
                  <a:moveTo>
                    <a:pt x="787889" y="1042734"/>
                  </a:moveTo>
                  <a:lnTo>
                    <a:pt x="488429" y="1042734"/>
                  </a:lnTo>
                  <a:lnTo>
                    <a:pt x="382356" y="1252382"/>
                  </a:lnTo>
                  <a:lnTo>
                    <a:pt x="787889" y="1042734"/>
                  </a:lnTo>
                  <a:close/>
                </a:path>
                <a:path w="1468754" h="1252854">
                  <a:moveTo>
                    <a:pt x="477011" y="0"/>
                  </a:moveTo>
                  <a:lnTo>
                    <a:pt x="340661" y="0"/>
                  </a:lnTo>
                  <a:lnTo>
                    <a:pt x="295789" y="11579"/>
                  </a:lnTo>
                  <a:lnTo>
                    <a:pt x="252592" y="28799"/>
                  </a:lnTo>
                  <a:lnTo>
                    <a:pt x="212161" y="51110"/>
                  </a:lnTo>
                  <a:lnTo>
                    <a:pt x="175014" y="78111"/>
                  </a:lnTo>
                  <a:lnTo>
                    <a:pt x="141672" y="109402"/>
                  </a:lnTo>
                  <a:lnTo>
                    <a:pt x="112654" y="144580"/>
                  </a:lnTo>
                  <a:lnTo>
                    <a:pt x="88481" y="183244"/>
                  </a:lnTo>
                  <a:lnTo>
                    <a:pt x="69671" y="224993"/>
                  </a:lnTo>
                  <a:lnTo>
                    <a:pt x="56745" y="269426"/>
                  </a:lnTo>
                  <a:lnTo>
                    <a:pt x="50072" y="325616"/>
                  </a:lnTo>
                  <a:lnTo>
                    <a:pt x="53170" y="380339"/>
                  </a:lnTo>
                  <a:lnTo>
                    <a:pt x="65435" y="432475"/>
                  </a:lnTo>
                  <a:lnTo>
                    <a:pt x="86262" y="480908"/>
                  </a:lnTo>
                  <a:lnTo>
                    <a:pt x="59339" y="515320"/>
                  </a:lnTo>
                  <a:lnTo>
                    <a:pt x="36913" y="553436"/>
                  </a:lnTo>
                  <a:lnTo>
                    <a:pt x="19329" y="594828"/>
                  </a:lnTo>
                  <a:lnTo>
                    <a:pt x="6935" y="639066"/>
                  </a:lnTo>
                  <a:lnTo>
                    <a:pt x="514" y="684191"/>
                  </a:lnTo>
                  <a:lnTo>
                    <a:pt x="0" y="729118"/>
                  </a:lnTo>
                  <a:lnTo>
                    <a:pt x="5147" y="773342"/>
                  </a:lnTo>
                  <a:lnTo>
                    <a:pt x="15714" y="816360"/>
                  </a:lnTo>
                  <a:lnTo>
                    <a:pt x="31457" y="857666"/>
                  </a:lnTo>
                  <a:lnTo>
                    <a:pt x="52132" y="896757"/>
                  </a:lnTo>
                  <a:lnTo>
                    <a:pt x="77496" y="933128"/>
                  </a:lnTo>
                  <a:lnTo>
                    <a:pt x="107305" y="966274"/>
                  </a:lnTo>
                  <a:lnTo>
                    <a:pt x="141316" y="995691"/>
                  </a:lnTo>
                  <a:lnTo>
                    <a:pt x="179286" y="1020875"/>
                  </a:lnTo>
                  <a:lnTo>
                    <a:pt x="220971" y="1041321"/>
                  </a:lnTo>
                  <a:lnTo>
                    <a:pt x="266127" y="1056525"/>
                  </a:lnTo>
                  <a:lnTo>
                    <a:pt x="312096" y="1065506"/>
                  </a:lnTo>
                  <a:lnTo>
                    <a:pt x="357797" y="1068352"/>
                  </a:lnTo>
                  <a:lnTo>
                    <a:pt x="402743" y="1065329"/>
                  </a:lnTo>
                  <a:lnTo>
                    <a:pt x="446449" y="1056702"/>
                  </a:lnTo>
                  <a:lnTo>
                    <a:pt x="488429" y="1042734"/>
                  </a:lnTo>
                  <a:lnTo>
                    <a:pt x="787889" y="1042734"/>
                  </a:lnTo>
                  <a:lnTo>
                    <a:pt x="803895" y="1034460"/>
                  </a:lnTo>
                  <a:lnTo>
                    <a:pt x="1055981" y="1034460"/>
                  </a:lnTo>
                  <a:lnTo>
                    <a:pt x="1094670" y="1025278"/>
                  </a:lnTo>
                  <a:lnTo>
                    <a:pt x="1139013" y="1010921"/>
                  </a:lnTo>
                  <a:lnTo>
                    <a:pt x="1181567" y="993221"/>
                  </a:lnTo>
                  <a:lnTo>
                    <a:pt x="1222103" y="972299"/>
                  </a:lnTo>
                  <a:lnTo>
                    <a:pt x="1260393" y="948276"/>
                  </a:lnTo>
                  <a:lnTo>
                    <a:pt x="1296208" y="921271"/>
                  </a:lnTo>
                  <a:lnTo>
                    <a:pt x="1329318" y="891406"/>
                  </a:lnTo>
                  <a:lnTo>
                    <a:pt x="1359494" y="858802"/>
                  </a:lnTo>
                  <a:lnTo>
                    <a:pt x="1386508" y="823579"/>
                  </a:lnTo>
                  <a:lnTo>
                    <a:pt x="1410129" y="785857"/>
                  </a:lnTo>
                  <a:lnTo>
                    <a:pt x="1430130" y="745759"/>
                  </a:lnTo>
                  <a:lnTo>
                    <a:pt x="1446280" y="703403"/>
                  </a:lnTo>
                  <a:lnTo>
                    <a:pt x="1458352" y="658911"/>
                  </a:lnTo>
                  <a:lnTo>
                    <a:pt x="1466114" y="612404"/>
                  </a:lnTo>
                  <a:lnTo>
                    <a:pt x="1468696" y="573718"/>
                  </a:lnTo>
                  <a:lnTo>
                    <a:pt x="1468696" y="550845"/>
                  </a:lnTo>
                  <a:lnTo>
                    <a:pt x="1461991" y="476979"/>
                  </a:lnTo>
                  <a:lnTo>
                    <a:pt x="1452105" y="434025"/>
                  </a:lnTo>
                  <a:lnTo>
                    <a:pt x="1438286" y="392432"/>
                  </a:lnTo>
                  <a:lnTo>
                    <a:pt x="1420728" y="352363"/>
                  </a:lnTo>
                  <a:lnTo>
                    <a:pt x="1399625" y="313977"/>
                  </a:lnTo>
                  <a:lnTo>
                    <a:pt x="1375171" y="277435"/>
                  </a:lnTo>
                  <a:lnTo>
                    <a:pt x="1347560" y="242899"/>
                  </a:lnTo>
                  <a:lnTo>
                    <a:pt x="1316984" y="210529"/>
                  </a:lnTo>
                  <a:lnTo>
                    <a:pt x="1283638" y="180486"/>
                  </a:lnTo>
                  <a:lnTo>
                    <a:pt x="1247717" y="152931"/>
                  </a:lnTo>
                  <a:lnTo>
                    <a:pt x="1209412" y="128025"/>
                  </a:lnTo>
                  <a:lnTo>
                    <a:pt x="1168920" y="105929"/>
                  </a:lnTo>
                  <a:lnTo>
                    <a:pt x="1137892" y="91962"/>
                  </a:lnTo>
                  <a:lnTo>
                    <a:pt x="651694" y="91962"/>
                  </a:lnTo>
                  <a:lnTo>
                    <a:pt x="617032" y="60832"/>
                  </a:lnTo>
                  <a:lnTo>
                    <a:pt x="577634" y="35026"/>
                  </a:lnTo>
                  <a:lnTo>
                    <a:pt x="534074" y="15038"/>
                  </a:lnTo>
                  <a:lnTo>
                    <a:pt x="486928" y="1359"/>
                  </a:lnTo>
                  <a:lnTo>
                    <a:pt x="477011" y="0"/>
                  </a:lnTo>
                  <a:close/>
                </a:path>
                <a:path w="1468754" h="1252854">
                  <a:moveTo>
                    <a:pt x="1055981" y="1034460"/>
                  </a:moveTo>
                  <a:lnTo>
                    <a:pt x="803895" y="1034460"/>
                  </a:lnTo>
                  <a:lnTo>
                    <a:pt x="854155" y="1042695"/>
                  </a:lnTo>
                  <a:lnTo>
                    <a:pt x="904002" y="1046863"/>
                  </a:lnTo>
                  <a:lnTo>
                    <a:pt x="953206" y="1047085"/>
                  </a:lnTo>
                  <a:lnTo>
                    <a:pt x="1001538" y="1043480"/>
                  </a:lnTo>
                  <a:lnTo>
                    <a:pt x="1048769" y="1036171"/>
                  </a:lnTo>
                  <a:lnTo>
                    <a:pt x="1055981" y="1034460"/>
                  </a:lnTo>
                  <a:close/>
                </a:path>
                <a:path w="1468754" h="1252854">
                  <a:moveTo>
                    <a:pt x="888789" y="41337"/>
                  </a:moveTo>
                  <a:lnTo>
                    <a:pt x="838296" y="43796"/>
                  </a:lnTo>
                  <a:lnTo>
                    <a:pt x="789136" y="50345"/>
                  </a:lnTo>
                  <a:lnTo>
                    <a:pt x="741512" y="60726"/>
                  </a:lnTo>
                  <a:lnTo>
                    <a:pt x="695630" y="74683"/>
                  </a:lnTo>
                  <a:lnTo>
                    <a:pt x="651694" y="91962"/>
                  </a:lnTo>
                  <a:lnTo>
                    <a:pt x="1137892" y="91962"/>
                  </a:lnTo>
                  <a:lnTo>
                    <a:pt x="1082143" y="70809"/>
                  </a:lnTo>
                  <a:lnTo>
                    <a:pt x="1036247" y="58106"/>
                  </a:lnTo>
                  <a:lnTo>
                    <a:pt x="988937" y="48857"/>
                  </a:lnTo>
                  <a:lnTo>
                    <a:pt x="940408" y="43222"/>
                  </a:lnTo>
                  <a:lnTo>
                    <a:pt x="888789" y="41337"/>
                  </a:lnTo>
                  <a:close/>
                </a:path>
              </a:pathLst>
            </a:custGeom>
            <a:solidFill>
              <a:srgbClr val="F9C7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4961080" y="1844002"/>
            <a:ext cx="2480945" cy="2496820"/>
            <a:chOff x="4961080" y="1844002"/>
            <a:chExt cx="2480945" cy="2496820"/>
          </a:xfrm>
        </p:grpSpPr>
        <p:sp>
          <p:nvSpPr>
            <p:cNvPr id="7" name="object 7"/>
            <p:cNvSpPr/>
            <p:nvPr/>
          </p:nvSpPr>
          <p:spPr>
            <a:xfrm>
              <a:off x="5917688" y="3041646"/>
              <a:ext cx="1524000" cy="1299210"/>
            </a:xfrm>
            <a:custGeom>
              <a:avLst/>
              <a:gdLst/>
              <a:ahLst/>
              <a:cxnLst/>
              <a:rect l="l" t="t" r="r" b="b"/>
              <a:pathLst>
                <a:path w="1524000" h="1299210">
                  <a:moveTo>
                    <a:pt x="214806" y="226770"/>
                  </a:moveTo>
                  <a:lnTo>
                    <a:pt x="834121" y="226770"/>
                  </a:lnTo>
                  <a:lnTo>
                    <a:pt x="396840" y="0"/>
                  </a:lnTo>
                  <a:lnTo>
                    <a:pt x="506874" y="218196"/>
                  </a:lnTo>
                  <a:lnTo>
                    <a:pt x="233711" y="218196"/>
                  </a:lnTo>
                  <a:lnTo>
                    <a:pt x="229404" y="219642"/>
                  </a:lnTo>
                  <a:lnTo>
                    <a:pt x="214806" y="226770"/>
                  </a:lnTo>
                  <a:close/>
                </a:path>
                <a:path w="1524000" h="1299210">
                  <a:moveTo>
                    <a:pt x="233711" y="218196"/>
                  </a:moveTo>
                  <a:lnTo>
                    <a:pt x="506874" y="218196"/>
                  </a:lnTo>
                  <a:lnTo>
                    <a:pt x="463327" y="203723"/>
                  </a:lnTo>
                  <a:lnTo>
                    <a:pt x="417989" y="194783"/>
                  </a:lnTo>
                  <a:lnTo>
                    <a:pt x="371364" y="191650"/>
                  </a:lnTo>
                  <a:lnTo>
                    <a:pt x="323957" y="194600"/>
                  </a:lnTo>
                  <a:lnTo>
                    <a:pt x="276271" y="203906"/>
                  </a:lnTo>
                  <a:lnTo>
                    <a:pt x="233711" y="218196"/>
                  </a:lnTo>
                  <a:close/>
                </a:path>
                <a:path w="1524000" h="1299210">
                  <a:moveTo>
                    <a:pt x="922189" y="1255876"/>
                  </a:moveTo>
                  <a:lnTo>
                    <a:pt x="975732" y="1253922"/>
                  </a:lnTo>
                  <a:lnTo>
                    <a:pt x="1023713" y="1248465"/>
                  </a:lnTo>
                  <a:lnTo>
                    <a:pt x="1070521" y="1239621"/>
                  </a:lnTo>
                  <a:lnTo>
                    <a:pt x="1115989" y="1227532"/>
                  </a:lnTo>
                  <a:lnTo>
                    <a:pt x="1159949" y="1212342"/>
                  </a:lnTo>
                  <a:lnTo>
                    <a:pt x="1202232" y="1194194"/>
                  </a:lnTo>
                  <a:lnTo>
                    <a:pt x="1242672" y="1173229"/>
                  </a:lnTo>
                  <a:lnTo>
                    <a:pt x="1281099" y="1149592"/>
                  </a:lnTo>
                  <a:lnTo>
                    <a:pt x="1317346" y="1123425"/>
                  </a:lnTo>
                  <a:lnTo>
                    <a:pt x="1351245" y="1094871"/>
                  </a:lnTo>
                  <a:lnTo>
                    <a:pt x="1382628" y="1064073"/>
                  </a:lnTo>
                  <a:lnTo>
                    <a:pt x="1411327" y="1031174"/>
                  </a:lnTo>
                  <a:lnTo>
                    <a:pt x="1437174" y="996317"/>
                  </a:lnTo>
                  <a:lnTo>
                    <a:pt x="1460001" y="959645"/>
                  </a:lnTo>
                  <a:lnTo>
                    <a:pt x="1479641" y="921300"/>
                  </a:lnTo>
                  <a:lnTo>
                    <a:pt x="1495925" y="881426"/>
                  </a:lnTo>
                  <a:lnTo>
                    <a:pt x="1508686" y="840166"/>
                  </a:lnTo>
                  <a:lnTo>
                    <a:pt x="1517755" y="797662"/>
                  </a:lnTo>
                  <a:lnTo>
                    <a:pt x="1522964" y="754057"/>
                  </a:lnTo>
                  <a:lnTo>
                    <a:pt x="1524004" y="714874"/>
                  </a:lnTo>
                  <a:lnTo>
                    <a:pt x="1524004" y="707346"/>
                  </a:lnTo>
                  <a:lnTo>
                    <a:pt x="1521133" y="664118"/>
                  </a:lnTo>
                  <a:lnTo>
                    <a:pt x="1513589" y="618287"/>
                  </a:lnTo>
                  <a:lnTo>
                    <a:pt x="1502000" y="574335"/>
                  </a:lnTo>
                  <a:lnTo>
                    <a:pt x="1486570" y="532369"/>
                  </a:lnTo>
                  <a:lnTo>
                    <a:pt x="1467503" y="492497"/>
                  </a:lnTo>
                  <a:lnTo>
                    <a:pt x="1445003" y="454826"/>
                  </a:lnTo>
                  <a:lnTo>
                    <a:pt x="1419273" y="419463"/>
                  </a:lnTo>
                  <a:lnTo>
                    <a:pt x="1390519" y="386515"/>
                  </a:lnTo>
                  <a:lnTo>
                    <a:pt x="1358942" y="356090"/>
                  </a:lnTo>
                  <a:lnTo>
                    <a:pt x="1324747" y="328295"/>
                  </a:lnTo>
                  <a:lnTo>
                    <a:pt x="1288139" y="303236"/>
                  </a:lnTo>
                  <a:lnTo>
                    <a:pt x="1249320" y="281022"/>
                  </a:lnTo>
                  <a:lnTo>
                    <a:pt x="1208495" y="261759"/>
                  </a:lnTo>
                  <a:lnTo>
                    <a:pt x="1165867" y="245554"/>
                  </a:lnTo>
                  <a:lnTo>
                    <a:pt x="1121640" y="232516"/>
                  </a:lnTo>
                  <a:lnTo>
                    <a:pt x="1076019" y="222750"/>
                  </a:lnTo>
                  <a:lnTo>
                    <a:pt x="1029206" y="216365"/>
                  </a:lnTo>
                  <a:lnTo>
                    <a:pt x="981406" y="213467"/>
                  </a:lnTo>
                  <a:lnTo>
                    <a:pt x="932823" y="214164"/>
                  </a:lnTo>
                  <a:lnTo>
                    <a:pt x="883660" y="218562"/>
                  </a:lnTo>
                  <a:lnTo>
                    <a:pt x="834121" y="226770"/>
                  </a:lnTo>
                  <a:lnTo>
                    <a:pt x="214806" y="226770"/>
                  </a:lnTo>
                  <a:lnTo>
                    <a:pt x="146653" y="266810"/>
                  </a:lnTo>
                  <a:lnTo>
                    <a:pt x="111294" y="297215"/>
                  </a:lnTo>
                  <a:lnTo>
                    <a:pt x="80295" y="331484"/>
                  </a:lnTo>
                  <a:lnTo>
                    <a:pt x="53918" y="369105"/>
                  </a:lnTo>
                  <a:lnTo>
                    <a:pt x="32426" y="409564"/>
                  </a:lnTo>
                  <a:lnTo>
                    <a:pt x="16079" y="452349"/>
                  </a:lnTo>
                  <a:lnTo>
                    <a:pt x="5141" y="496947"/>
                  </a:lnTo>
                  <a:lnTo>
                    <a:pt x="0" y="541745"/>
                  </a:lnTo>
                  <a:lnTo>
                    <a:pt x="0" y="551716"/>
                  </a:lnTo>
                  <a:lnTo>
                    <a:pt x="7396" y="636490"/>
                  </a:lnTo>
                  <a:lnTo>
                    <a:pt x="20249" y="682331"/>
                  </a:lnTo>
                  <a:lnTo>
                    <a:pt x="38482" y="725222"/>
                  </a:lnTo>
                  <a:lnTo>
                    <a:pt x="61737" y="764719"/>
                  </a:lnTo>
                  <a:lnTo>
                    <a:pt x="89654" y="800378"/>
                  </a:lnTo>
                  <a:lnTo>
                    <a:pt x="71694" y="840184"/>
                  </a:lnTo>
                  <a:lnTo>
                    <a:pt x="59340" y="882595"/>
                  </a:lnTo>
                  <a:lnTo>
                    <a:pt x="52907" y="927017"/>
                  </a:lnTo>
                  <a:lnTo>
                    <a:pt x="52705" y="972857"/>
                  </a:lnTo>
                  <a:lnTo>
                    <a:pt x="59047" y="1019522"/>
                  </a:lnTo>
                  <a:lnTo>
                    <a:pt x="72467" y="1065565"/>
                  </a:lnTo>
                  <a:lnTo>
                    <a:pt x="91988" y="1108827"/>
                  </a:lnTo>
                  <a:lnTo>
                    <a:pt x="117070" y="1148893"/>
                  </a:lnTo>
                  <a:lnTo>
                    <a:pt x="147174" y="1185345"/>
                  </a:lnTo>
                  <a:lnTo>
                    <a:pt x="166452" y="1203417"/>
                  </a:lnTo>
                  <a:lnTo>
                    <a:pt x="677193" y="1203417"/>
                  </a:lnTo>
                  <a:lnTo>
                    <a:pt x="722366" y="1221321"/>
                  </a:lnTo>
                  <a:lnTo>
                    <a:pt x="769692" y="1235785"/>
                  </a:lnTo>
                  <a:lnTo>
                    <a:pt x="818930" y="1246542"/>
                  </a:lnTo>
                  <a:lnTo>
                    <a:pt x="869842" y="1253327"/>
                  </a:lnTo>
                  <a:lnTo>
                    <a:pt x="922189" y="1255876"/>
                  </a:lnTo>
                  <a:close/>
                </a:path>
                <a:path w="1524000" h="1299210">
                  <a:moveTo>
                    <a:pt x="353591" y="1298711"/>
                  </a:moveTo>
                  <a:lnTo>
                    <a:pt x="495035" y="1298711"/>
                  </a:lnTo>
                  <a:lnTo>
                    <a:pt x="505325" y="1297303"/>
                  </a:lnTo>
                  <a:lnTo>
                    <a:pt x="554285" y="1283128"/>
                  </a:lnTo>
                  <a:lnTo>
                    <a:pt x="599617" y="1262415"/>
                  </a:lnTo>
                  <a:lnTo>
                    <a:pt x="640770" y="1235674"/>
                  </a:lnTo>
                  <a:lnTo>
                    <a:pt x="677193" y="1203417"/>
                  </a:lnTo>
                  <a:lnTo>
                    <a:pt x="166452" y="1203417"/>
                  </a:lnTo>
                  <a:lnTo>
                    <a:pt x="220296" y="1245749"/>
                  </a:lnTo>
                  <a:lnTo>
                    <a:pt x="262236" y="1268868"/>
                  </a:lnTo>
                  <a:lnTo>
                    <a:pt x="307044" y="1286712"/>
                  </a:lnTo>
                  <a:lnTo>
                    <a:pt x="353591" y="1298711"/>
                  </a:lnTo>
                  <a:close/>
                </a:path>
              </a:pathLst>
            </a:custGeom>
            <a:solidFill>
              <a:srgbClr val="55C8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961080" y="1844002"/>
              <a:ext cx="1524000" cy="1299845"/>
            </a:xfrm>
            <a:custGeom>
              <a:avLst/>
              <a:gdLst/>
              <a:ahLst/>
              <a:cxnLst/>
              <a:rect l="l" t="t" r="r" b="b"/>
              <a:pathLst>
                <a:path w="1524000" h="1299845">
                  <a:moveTo>
                    <a:pt x="817312" y="1081799"/>
                  </a:moveTo>
                  <a:lnTo>
                    <a:pt x="506669" y="1081799"/>
                  </a:lnTo>
                  <a:lnTo>
                    <a:pt x="396634" y="1299301"/>
                  </a:lnTo>
                  <a:lnTo>
                    <a:pt x="817312" y="1081799"/>
                  </a:lnTo>
                  <a:close/>
                </a:path>
                <a:path w="1524000" h="1299845">
                  <a:moveTo>
                    <a:pt x="494823" y="0"/>
                  </a:moveTo>
                  <a:lnTo>
                    <a:pt x="353384" y="0"/>
                  </a:lnTo>
                  <a:lnTo>
                    <a:pt x="306834" y="12014"/>
                  </a:lnTo>
                  <a:lnTo>
                    <a:pt x="262025" y="29878"/>
                  </a:lnTo>
                  <a:lnTo>
                    <a:pt x="220084" y="53025"/>
                  </a:lnTo>
                  <a:lnTo>
                    <a:pt x="181550" y="81038"/>
                  </a:lnTo>
                  <a:lnTo>
                    <a:pt x="146963" y="113501"/>
                  </a:lnTo>
                  <a:lnTo>
                    <a:pt x="116861" y="149996"/>
                  </a:lnTo>
                  <a:lnTo>
                    <a:pt x="91785" y="190109"/>
                  </a:lnTo>
                  <a:lnTo>
                    <a:pt x="72273" y="233423"/>
                  </a:lnTo>
                  <a:lnTo>
                    <a:pt x="58864" y="279520"/>
                  </a:lnTo>
                  <a:lnTo>
                    <a:pt x="52495" y="326241"/>
                  </a:lnTo>
                  <a:lnTo>
                    <a:pt x="52694" y="372136"/>
                  </a:lnTo>
                  <a:lnTo>
                    <a:pt x="59139" y="416611"/>
                  </a:lnTo>
                  <a:lnTo>
                    <a:pt x="71517" y="459090"/>
                  </a:lnTo>
                  <a:lnTo>
                    <a:pt x="89483" y="498925"/>
                  </a:lnTo>
                  <a:lnTo>
                    <a:pt x="61555" y="534626"/>
                  </a:lnTo>
                  <a:lnTo>
                    <a:pt x="38291" y="574170"/>
                  </a:lnTo>
                  <a:lnTo>
                    <a:pt x="20051" y="617113"/>
                  </a:lnTo>
                  <a:lnTo>
                    <a:pt x="7193" y="663008"/>
                  </a:lnTo>
                  <a:lnTo>
                    <a:pt x="533" y="709823"/>
                  </a:lnTo>
                  <a:lnTo>
                    <a:pt x="0" y="756433"/>
                  </a:lnTo>
                  <a:lnTo>
                    <a:pt x="5340" y="802315"/>
                  </a:lnTo>
                  <a:lnTo>
                    <a:pt x="16301" y="846944"/>
                  </a:lnTo>
                  <a:lnTo>
                    <a:pt x="32632" y="889798"/>
                  </a:lnTo>
                  <a:lnTo>
                    <a:pt x="54079" y="930353"/>
                  </a:lnTo>
                  <a:lnTo>
                    <a:pt x="80390" y="968086"/>
                  </a:lnTo>
                  <a:lnTo>
                    <a:pt x="111312" y="1002474"/>
                  </a:lnTo>
                  <a:lnTo>
                    <a:pt x="146593" y="1032994"/>
                  </a:lnTo>
                  <a:lnTo>
                    <a:pt x="185981" y="1059121"/>
                  </a:lnTo>
                  <a:lnTo>
                    <a:pt x="229223" y="1080333"/>
                  </a:lnTo>
                  <a:lnTo>
                    <a:pt x="276066" y="1096107"/>
                  </a:lnTo>
                  <a:lnTo>
                    <a:pt x="323751" y="1105424"/>
                  </a:lnTo>
                  <a:lnTo>
                    <a:pt x="371158" y="1108377"/>
                  </a:lnTo>
                  <a:lnTo>
                    <a:pt x="417783" y="1105241"/>
                  </a:lnTo>
                  <a:lnTo>
                    <a:pt x="463121" y="1096290"/>
                  </a:lnTo>
                  <a:lnTo>
                    <a:pt x="506669" y="1081799"/>
                  </a:lnTo>
                  <a:lnTo>
                    <a:pt x="817312" y="1081799"/>
                  </a:lnTo>
                  <a:lnTo>
                    <a:pt x="833915" y="1073215"/>
                  </a:lnTo>
                  <a:lnTo>
                    <a:pt x="1094584" y="1073215"/>
                  </a:lnTo>
                  <a:lnTo>
                    <a:pt x="1121424" y="1067463"/>
                  </a:lnTo>
                  <a:lnTo>
                    <a:pt x="1165647" y="1054408"/>
                  </a:lnTo>
                  <a:lnTo>
                    <a:pt x="1208271" y="1038185"/>
                  </a:lnTo>
                  <a:lnTo>
                    <a:pt x="1249092" y="1018899"/>
                  </a:lnTo>
                  <a:lnTo>
                    <a:pt x="1287907" y="996658"/>
                  </a:lnTo>
                  <a:lnTo>
                    <a:pt x="1324511" y="971570"/>
                  </a:lnTo>
                  <a:lnTo>
                    <a:pt x="1358702" y="943741"/>
                  </a:lnTo>
                  <a:lnTo>
                    <a:pt x="1390274" y="913280"/>
                  </a:lnTo>
                  <a:lnTo>
                    <a:pt x="1419025" y="880293"/>
                  </a:lnTo>
                  <a:lnTo>
                    <a:pt x="1444750" y="844888"/>
                  </a:lnTo>
                  <a:lnTo>
                    <a:pt x="1467246" y="807172"/>
                  </a:lnTo>
                  <a:lnTo>
                    <a:pt x="1486310" y="767253"/>
                  </a:lnTo>
                  <a:lnTo>
                    <a:pt x="1501736" y="725237"/>
                  </a:lnTo>
                  <a:lnTo>
                    <a:pt x="1513323" y="681233"/>
                  </a:lnTo>
                  <a:lnTo>
                    <a:pt x="1520865" y="635347"/>
                  </a:lnTo>
                  <a:lnTo>
                    <a:pt x="1523542" y="596641"/>
                  </a:lnTo>
                  <a:lnTo>
                    <a:pt x="1523542" y="570909"/>
                  </a:lnTo>
                  <a:lnTo>
                    <a:pt x="1517761" y="501645"/>
                  </a:lnTo>
                  <a:lnTo>
                    <a:pt x="1508710" y="459072"/>
                  </a:lnTo>
                  <a:lnTo>
                    <a:pt x="1495952" y="417781"/>
                  </a:lnTo>
                  <a:lnTo>
                    <a:pt x="1479643" y="377859"/>
                  </a:lnTo>
                  <a:lnTo>
                    <a:pt x="1459960" y="339469"/>
                  </a:lnTo>
                  <a:lnTo>
                    <a:pt x="1437076" y="302753"/>
                  </a:lnTo>
                  <a:lnTo>
                    <a:pt x="1411164" y="267855"/>
                  </a:lnTo>
                  <a:lnTo>
                    <a:pt x="1382395" y="234917"/>
                  </a:lnTo>
                  <a:lnTo>
                    <a:pt x="1350943" y="204082"/>
                  </a:lnTo>
                  <a:lnTo>
                    <a:pt x="1316978" y="175494"/>
                  </a:lnTo>
                  <a:lnTo>
                    <a:pt x="1280675" y="149296"/>
                  </a:lnTo>
                  <a:lnTo>
                    <a:pt x="1242204" y="125631"/>
                  </a:lnTo>
                  <a:lnTo>
                    <a:pt x="1201739" y="104642"/>
                  </a:lnTo>
                  <a:lnTo>
                    <a:pt x="1180248" y="95407"/>
                  </a:lnTo>
                  <a:lnTo>
                    <a:pt x="676031" y="95407"/>
                  </a:lnTo>
                  <a:lnTo>
                    <a:pt x="640074" y="63111"/>
                  </a:lnTo>
                  <a:lnTo>
                    <a:pt x="599205" y="36339"/>
                  </a:lnTo>
                  <a:lnTo>
                    <a:pt x="554018" y="15601"/>
                  </a:lnTo>
                  <a:lnTo>
                    <a:pt x="505111" y="1410"/>
                  </a:lnTo>
                  <a:lnTo>
                    <a:pt x="494823" y="0"/>
                  </a:lnTo>
                  <a:close/>
                </a:path>
                <a:path w="1524000" h="1299845">
                  <a:moveTo>
                    <a:pt x="1094584" y="1073215"/>
                  </a:moveTo>
                  <a:lnTo>
                    <a:pt x="833915" y="1073215"/>
                  </a:lnTo>
                  <a:lnTo>
                    <a:pt x="883454" y="1081433"/>
                  </a:lnTo>
                  <a:lnTo>
                    <a:pt x="932616" y="1085836"/>
                  </a:lnTo>
                  <a:lnTo>
                    <a:pt x="981197" y="1086534"/>
                  </a:lnTo>
                  <a:lnTo>
                    <a:pt x="1028995" y="1083633"/>
                  </a:lnTo>
                  <a:lnTo>
                    <a:pt x="1075805" y="1077240"/>
                  </a:lnTo>
                  <a:lnTo>
                    <a:pt x="1094584" y="1073215"/>
                  </a:lnTo>
                  <a:close/>
                </a:path>
                <a:path w="1524000" h="1299845">
                  <a:moveTo>
                    <a:pt x="921979" y="42886"/>
                  </a:moveTo>
                  <a:lnTo>
                    <a:pt x="869601" y="45437"/>
                  </a:lnTo>
                  <a:lnTo>
                    <a:pt x="818605" y="52231"/>
                  </a:lnTo>
                  <a:lnTo>
                    <a:pt x="769202" y="63001"/>
                  </a:lnTo>
                  <a:lnTo>
                    <a:pt x="721607" y="77482"/>
                  </a:lnTo>
                  <a:lnTo>
                    <a:pt x="676031" y="95407"/>
                  </a:lnTo>
                  <a:lnTo>
                    <a:pt x="1180248" y="95407"/>
                  </a:lnTo>
                  <a:lnTo>
                    <a:pt x="1115514" y="71263"/>
                  </a:lnTo>
                  <a:lnTo>
                    <a:pt x="1070099" y="59160"/>
                  </a:lnTo>
                  <a:lnTo>
                    <a:pt x="1023379" y="50305"/>
                  </a:lnTo>
                  <a:lnTo>
                    <a:pt x="975526" y="44842"/>
                  </a:lnTo>
                  <a:lnTo>
                    <a:pt x="921979" y="42886"/>
                  </a:lnTo>
                  <a:close/>
                </a:path>
              </a:pathLst>
            </a:custGeom>
            <a:solidFill>
              <a:srgbClr val="F9C7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3302503" y="1833114"/>
            <a:ext cx="1524000" cy="1299210"/>
          </a:xfrm>
          <a:custGeom>
            <a:avLst/>
            <a:gdLst/>
            <a:ahLst/>
            <a:cxnLst/>
            <a:rect l="l" t="t" r="r" b="b"/>
            <a:pathLst>
              <a:path w="1524000" h="1299210">
                <a:moveTo>
                  <a:pt x="214806" y="226770"/>
                </a:moveTo>
                <a:lnTo>
                  <a:pt x="834121" y="226770"/>
                </a:lnTo>
                <a:lnTo>
                  <a:pt x="396840" y="0"/>
                </a:lnTo>
                <a:lnTo>
                  <a:pt x="506875" y="218196"/>
                </a:lnTo>
                <a:lnTo>
                  <a:pt x="233711" y="218196"/>
                </a:lnTo>
                <a:lnTo>
                  <a:pt x="229404" y="219642"/>
                </a:lnTo>
                <a:lnTo>
                  <a:pt x="214806" y="226770"/>
                </a:lnTo>
                <a:close/>
              </a:path>
              <a:path w="1524000" h="1299210">
                <a:moveTo>
                  <a:pt x="233711" y="218196"/>
                </a:moveTo>
                <a:lnTo>
                  <a:pt x="506875" y="218196"/>
                </a:lnTo>
                <a:lnTo>
                  <a:pt x="463327" y="203723"/>
                </a:lnTo>
                <a:lnTo>
                  <a:pt x="417989" y="194783"/>
                </a:lnTo>
                <a:lnTo>
                  <a:pt x="371364" y="191650"/>
                </a:lnTo>
                <a:lnTo>
                  <a:pt x="323957" y="194600"/>
                </a:lnTo>
                <a:lnTo>
                  <a:pt x="276272" y="203906"/>
                </a:lnTo>
                <a:lnTo>
                  <a:pt x="233711" y="218196"/>
                </a:lnTo>
                <a:close/>
              </a:path>
              <a:path w="1524000" h="1299210">
                <a:moveTo>
                  <a:pt x="922190" y="1255876"/>
                </a:moveTo>
                <a:lnTo>
                  <a:pt x="975732" y="1253922"/>
                </a:lnTo>
                <a:lnTo>
                  <a:pt x="1023713" y="1248465"/>
                </a:lnTo>
                <a:lnTo>
                  <a:pt x="1070521" y="1239621"/>
                </a:lnTo>
                <a:lnTo>
                  <a:pt x="1115990" y="1227532"/>
                </a:lnTo>
                <a:lnTo>
                  <a:pt x="1159949" y="1212342"/>
                </a:lnTo>
                <a:lnTo>
                  <a:pt x="1202233" y="1194194"/>
                </a:lnTo>
                <a:lnTo>
                  <a:pt x="1242672" y="1173229"/>
                </a:lnTo>
                <a:lnTo>
                  <a:pt x="1281099" y="1149592"/>
                </a:lnTo>
                <a:lnTo>
                  <a:pt x="1317346" y="1123425"/>
                </a:lnTo>
                <a:lnTo>
                  <a:pt x="1351245" y="1094871"/>
                </a:lnTo>
                <a:lnTo>
                  <a:pt x="1382628" y="1064073"/>
                </a:lnTo>
                <a:lnTo>
                  <a:pt x="1411327" y="1031174"/>
                </a:lnTo>
                <a:lnTo>
                  <a:pt x="1437174" y="996317"/>
                </a:lnTo>
                <a:lnTo>
                  <a:pt x="1460002" y="959645"/>
                </a:lnTo>
                <a:lnTo>
                  <a:pt x="1479641" y="921300"/>
                </a:lnTo>
                <a:lnTo>
                  <a:pt x="1495925" y="881426"/>
                </a:lnTo>
                <a:lnTo>
                  <a:pt x="1508686" y="840166"/>
                </a:lnTo>
                <a:lnTo>
                  <a:pt x="1517755" y="797662"/>
                </a:lnTo>
                <a:lnTo>
                  <a:pt x="1522964" y="754057"/>
                </a:lnTo>
                <a:lnTo>
                  <a:pt x="1524004" y="714885"/>
                </a:lnTo>
                <a:lnTo>
                  <a:pt x="1524004" y="707342"/>
                </a:lnTo>
                <a:lnTo>
                  <a:pt x="1521133" y="664118"/>
                </a:lnTo>
                <a:lnTo>
                  <a:pt x="1513589" y="618287"/>
                </a:lnTo>
                <a:lnTo>
                  <a:pt x="1502000" y="574335"/>
                </a:lnTo>
                <a:lnTo>
                  <a:pt x="1486570" y="532369"/>
                </a:lnTo>
                <a:lnTo>
                  <a:pt x="1467503" y="492497"/>
                </a:lnTo>
                <a:lnTo>
                  <a:pt x="1445003" y="454826"/>
                </a:lnTo>
                <a:lnTo>
                  <a:pt x="1419274" y="419463"/>
                </a:lnTo>
                <a:lnTo>
                  <a:pt x="1390519" y="386515"/>
                </a:lnTo>
                <a:lnTo>
                  <a:pt x="1358942" y="356090"/>
                </a:lnTo>
                <a:lnTo>
                  <a:pt x="1324748" y="328295"/>
                </a:lnTo>
                <a:lnTo>
                  <a:pt x="1288139" y="303236"/>
                </a:lnTo>
                <a:lnTo>
                  <a:pt x="1249320" y="281022"/>
                </a:lnTo>
                <a:lnTo>
                  <a:pt x="1208495" y="261759"/>
                </a:lnTo>
                <a:lnTo>
                  <a:pt x="1165867" y="245554"/>
                </a:lnTo>
                <a:lnTo>
                  <a:pt x="1121641" y="232516"/>
                </a:lnTo>
                <a:lnTo>
                  <a:pt x="1076019" y="222750"/>
                </a:lnTo>
                <a:lnTo>
                  <a:pt x="1029206" y="216365"/>
                </a:lnTo>
                <a:lnTo>
                  <a:pt x="981406" y="213467"/>
                </a:lnTo>
                <a:lnTo>
                  <a:pt x="932823" y="214164"/>
                </a:lnTo>
                <a:lnTo>
                  <a:pt x="883660" y="218562"/>
                </a:lnTo>
                <a:lnTo>
                  <a:pt x="834121" y="226770"/>
                </a:lnTo>
                <a:lnTo>
                  <a:pt x="214806" y="226770"/>
                </a:lnTo>
                <a:lnTo>
                  <a:pt x="146653" y="266810"/>
                </a:lnTo>
                <a:lnTo>
                  <a:pt x="111294" y="297215"/>
                </a:lnTo>
                <a:lnTo>
                  <a:pt x="80295" y="331484"/>
                </a:lnTo>
                <a:lnTo>
                  <a:pt x="53919" y="369105"/>
                </a:lnTo>
                <a:lnTo>
                  <a:pt x="32426" y="409564"/>
                </a:lnTo>
                <a:lnTo>
                  <a:pt x="16080" y="452349"/>
                </a:lnTo>
                <a:lnTo>
                  <a:pt x="5141" y="496947"/>
                </a:lnTo>
                <a:lnTo>
                  <a:pt x="0" y="541747"/>
                </a:lnTo>
                <a:lnTo>
                  <a:pt x="0" y="551696"/>
                </a:lnTo>
                <a:lnTo>
                  <a:pt x="7397" y="636490"/>
                </a:lnTo>
                <a:lnTo>
                  <a:pt x="20249" y="682331"/>
                </a:lnTo>
                <a:lnTo>
                  <a:pt x="38482" y="725222"/>
                </a:lnTo>
                <a:lnTo>
                  <a:pt x="61737" y="764719"/>
                </a:lnTo>
                <a:lnTo>
                  <a:pt x="89655" y="800378"/>
                </a:lnTo>
                <a:lnTo>
                  <a:pt x="71694" y="840184"/>
                </a:lnTo>
                <a:lnTo>
                  <a:pt x="59341" y="882595"/>
                </a:lnTo>
                <a:lnTo>
                  <a:pt x="52907" y="927017"/>
                </a:lnTo>
                <a:lnTo>
                  <a:pt x="52705" y="972857"/>
                </a:lnTo>
                <a:lnTo>
                  <a:pt x="59047" y="1019522"/>
                </a:lnTo>
                <a:lnTo>
                  <a:pt x="72467" y="1065565"/>
                </a:lnTo>
                <a:lnTo>
                  <a:pt x="91988" y="1108827"/>
                </a:lnTo>
                <a:lnTo>
                  <a:pt x="117070" y="1148893"/>
                </a:lnTo>
                <a:lnTo>
                  <a:pt x="147175" y="1185345"/>
                </a:lnTo>
                <a:lnTo>
                  <a:pt x="166453" y="1203417"/>
                </a:lnTo>
                <a:lnTo>
                  <a:pt x="677193" y="1203417"/>
                </a:lnTo>
                <a:lnTo>
                  <a:pt x="722366" y="1221321"/>
                </a:lnTo>
                <a:lnTo>
                  <a:pt x="769692" y="1235785"/>
                </a:lnTo>
                <a:lnTo>
                  <a:pt x="818930" y="1246542"/>
                </a:lnTo>
                <a:lnTo>
                  <a:pt x="869843" y="1253327"/>
                </a:lnTo>
                <a:lnTo>
                  <a:pt x="922190" y="1255876"/>
                </a:lnTo>
                <a:close/>
              </a:path>
              <a:path w="1524000" h="1299210">
                <a:moveTo>
                  <a:pt x="353590" y="1298711"/>
                </a:moveTo>
                <a:lnTo>
                  <a:pt x="495039" y="1298711"/>
                </a:lnTo>
                <a:lnTo>
                  <a:pt x="505325" y="1297303"/>
                </a:lnTo>
                <a:lnTo>
                  <a:pt x="554286" y="1283128"/>
                </a:lnTo>
                <a:lnTo>
                  <a:pt x="599617" y="1262415"/>
                </a:lnTo>
                <a:lnTo>
                  <a:pt x="640770" y="1235674"/>
                </a:lnTo>
                <a:lnTo>
                  <a:pt x="677193" y="1203417"/>
                </a:lnTo>
                <a:lnTo>
                  <a:pt x="166453" y="1203417"/>
                </a:lnTo>
                <a:lnTo>
                  <a:pt x="220297" y="1245749"/>
                </a:lnTo>
                <a:lnTo>
                  <a:pt x="262237" y="1268868"/>
                </a:lnTo>
                <a:lnTo>
                  <a:pt x="307044" y="1286712"/>
                </a:lnTo>
                <a:lnTo>
                  <a:pt x="353590" y="1298711"/>
                </a:lnTo>
                <a:close/>
              </a:path>
            </a:pathLst>
          </a:custGeom>
          <a:solidFill>
            <a:srgbClr val="55C8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0"/>
            <a:ext cx="334010" cy="6858000"/>
          </a:xfrm>
          <a:custGeom>
            <a:avLst/>
            <a:gdLst/>
            <a:ahLst/>
            <a:cxnLst/>
            <a:rect l="l" t="t" r="r" b="b"/>
            <a:pathLst>
              <a:path w="334010" h="6858000">
                <a:moveTo>
                  <a:pt x="333756" y="6857996"/>
                </a:moveTo>
                <a:lnTo>
                  <a:pt x="333756" y="0"/>
                </a:lnTo>
                <a:lnTo>
                  <a:pt x="0" y="0"/>
                </a:lnTo>
                <a:lnTo>
                  <a:pt x="0" y="6857996"/>
                </a:lnTo>
                <a:lnTo>
                  <a:pt x="333756" y="6857996"/>
                </a:lnTo>
                <a:close/>
              </a:path>
            </a:pathLst>
          </a:custGeom>
          <a:solidFill>
            <a:srgbClr val="F8C7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153769" y="144017"/>
            <a:ext cx="4088765" cy="1254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835"/>
              </a:lnSpc>
              <a:spcBef>
                <a:spcPts val="100"/>
              </a:spcBef>
            </a:pPr>
            <a:r>
              <a:rPr b="0" spc="-655" dirty="0">
                <a:solidFill>
                  <a:srgbClr val="0D5A56"/>
                </a:solidFill>
                <a:latin typeface="Arial"/>
                <a:cs typeface="Arial"/>
              </a:rPr>
              <a:t>GEVOLGEN</a:t>
            </a:r>
            <a:r>
              <a:rPr b="0" spc="-229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b="0" spc="-520" dirty="0">
                <a:solidFill>
                  <a:srgbClr val="0D5A56"/>
                </a:solidFill>
                <a:latin typeface="Arial"/>
                <a:cs typeface="Arial"/>
              </a:rPr>
              <a:t>VAN</a:t>
            </a:r>
          </a:p>
          <a:p>
            <a:pPr marL="12700">
              <a:lnSpc>
                <a:spcPts val="4835"/>
              </a:lnSpc>
            </a:pPr>
            <a:r>
              <a:rPr spc="-35" dirty="0"/>
              <a:t>STIGMATISERING</a:t>
            </a:r>
          </a:p>
        </p:txBody>
      </p:sp>
      <p:grpSp>
        <p:nvGrpSpPr>
          <p:cNvPr id="12" name="object 12"/>
          <p:cNvGrpSpPr/>
          <p:nvPr/>
        </p:nvGrpSpPr>
        <p:grpSpPr>
          <a:xfrm>
            <a:off x="7797875" y="1765046"/>
            <a:ext cx="592455" cy="382270"/>
            <a:chOff x="7797875" y="1765046"/>
            <a:chExt cx="592455" cy="382270"/>
          </a:xfrm>
        </p:grpSpPr>
        <p:sp>
          <p:nvSpPr>
            <p:cNvPr id="13" name="object 13"/>
            <p:cNvSpPr/>
            <p:nvPr/>
          </p:nvSpPr>
          <p:spPr>
            <a:xfrm>
              <a:off x="7797864" y="1905380"/>
              <a:ext cx="466090" cy="242570"/>
            </a:xfrm>
            <a:custGeom>
              <a:avLst/>
              <a:gdLst/>
              <a:ahLst/>
              <a:cxnLst/>
              <a:rect l="l" t="t" r="r" b="b"/>
              <a:pathLst>
                <a:path w="466090" h="242569">
                  <a:moveTo>
                    <a:pt x="73888" y="218389"/>
                  </a:moveTo>
                  <a:lnTo>
                    <a:pt x="70332" y="214845"/>
                  </a:lnTo>
                  <a:lnTo>
                    <a:pt x="31623" y="214845"/>
                  </a:lnTo>
                  <a:lnTo>
                    <a:pt x="31623" y="137426"/>
                  </a:lnTo>
                  <a:lnTo>
                    <a:pt x="28397" y="134200"/>
                  </a:lnTo>
                  <a:lnTo>
                    <a:pt x="3556" y="134200"/>
                  </a:lnTo>
                  <a:lnTo>
                    <a:pt x="0" y="137426"/>
                  </a:lnTo>
                  <a:lnTo>
                    <a:pt x="0" y="238391"/>
                  </a:lnTo>
                  <a:lnTo>
                    <a:pt x="3556" y="241947"/>
                  </a:lnTo>
                  <a:lnTo>
                    <a:pt x="70332" y="241947"/>
                  </a:lnTo>
                  <a:lnTo>
                    <a:pt x="73888" y="238391"/>
                  </a:lnTo>
                  <a:lnTo>
                    <a:pt x="73888" y="218389"/>
                  </a:lnTo>
                  <a:close/>
                </a:path>
                <a:path w="466090" h="242569">
                  <a:moveTo>
                    <a:pt x="91313" y="3225"/>
                  </a:moveTo>
                  <a:lnTo>
                    <a:pt x="87757" y="0"/>
                  </a:lnTo>
                  <a:lnTo>
                    <a:pt x="3556" y="0"/>
                  </a:lnTo>
                  <a:lnTo>
                    <a:pt x="0" y="3225"/>
                  </a:lnTo>
                  <a:lnTo>
                    <a:pt x="0" y="22898"/>
                  </a:lnTo>
                  <a:lnTo>
                    <a:pt x="3556" y="26454"/>
                  </a:lnTo>
                  <a:lnTo>
                    <a:pt x="30010" y="26454"/>
                  </a:lnTo>
                  <a:lnTo>
                    <a:pt x="30010" y="101942"/>
                  </a:lnTo>
                  <a:lnTo>
                    <a:pt x="33553" y="105486"/>
                  </a:lnTo>
                  <a:lnTo>
                    <a:pt x="57759" y="105486"/>
                  </a:lnTo>
                  <a:lnTo>
                    <a:pt x="60985" y="101942"/>
                  </a:lnTo>
                  <a:lnTo>
                    <a:pt x="60985" y="26454"/>
                  </a:lnTo>
                  <a:lnTo>
                    <a:pt x="87757" y="26454"/>
                  </a:lnTo>
                  <a:lnTo>
                    <a:pt x="91313" y="22898"/>
                  </a:lnTo>
                  <a:lnTo>
                    <a:pt x="91313" y="3225"/>
                  </a:lnTo>
                  <a:close/>
                </a:path>
                <a:path w="466090" h="242569">
                  <a:moveTo>
                    <a:pt x="183248" y="237426"/>
                  </a:moveTo>
                  <a:lnTo>
                    <a:pt x="180670" y="230644"/>
                  </a:lnTo>
                  <a:lnTo>
                    <a:pt x="178244" y="223227"/>
                  </a:lnTo>
                  <a:lnTo>
                    <a:pt x="170014" y="198069"/>
                  </a:lnTo>
                  <a:lnTo>
                    <a:pt x="158610" y="163233"/>
                  </a:lnTo>
                  <a:lnTo>
                    <a:pt x="151638" y="141935"/>
                  </a:lnTo>
                  <a:lnTo>
                    <a:pt x="149694" y="136448"/>
                  </a:lnTo>
                  <a:lnTo>
                    <a:pt x="146151" y="134200"/>
                  </a:lnTo>
                  <a:lnTo>
                    <a:pt x="140017" y="134200"/>
                  </a:lnTo>
                  <a:lnTo>
                    <a:pt x="140017" y="198069"/>
                  </a:lnTo>
                  <a:lnTo>
                    <a:pt x="124218" y="198069"/>
                  </a:lnTo>
                  <a:lnTo>
                    <a:pt x="127762" y="183235"/>
                  </a:lnTo>
                  <a:lnTo>
                    <a:pt x="129692" y="175806"/>
                  </a:lnTo>
                  <a:lnTo>
                    <a:pt x="131953" y="163233"/>
                  </a:lnTo>
                  <a:lnTo>
                    <a:pt x="132283" y="163233"/>
                  </a:lnTo>
                  <a:lnTo>
                    <a:pt x="134861" y="175806"/>
                  </a:lnTo>
                  <a:lnTo>
                    <a:pt x="136791" y="183235"/>
                  </a:lnTo>
                  <a:lnTo>
                    <a:pt x="140017" y="198069"/>
                  </a:lnTo>
                  <a:lnTo>
                    <a:pt x="140017" y="134200"/>
                  </a:lnTo>
                  <a:lnTo>
                    <a:pt x="118084" y="134200"/>
                  </a:lnTo>
                  <a:lnTo>
                    <a:pt x="114858" y="136448"/>
                  </a:lnTo>
                  <a:lnTo>
                    <a:pt x="112928" y="141935"/>
                  </a:lnTo>
                  <a:lnTo>
                    <a:pt x="83566" y="230644"/>
                  </a:lnTo>
                  <a:lnTo>
                    <a:pt x="81305" y="237426"/>
                  </a:lnTo>
                  <a:lnTo>
                    <a:pt x="84531" y="241947"/>
                  </a:lnTo>
                  <a:lnTo>
                    <a:pt x="109372" y="241947"/>
                  </a:lnTo>
                  <a:lnTo>
                    <a:pt x="113245" y="239039"/>
                  </a:lnTo>
                  <a:lnTo>
                    <a:pt x="114528" y="233553"/>
                  </a:lnTo>
                  <a:lnTo>
                    <a:pt x="116801" y="223227"/>
                  </a:lnTo>
                  <a:lnTo>
                    <a:pt x="147447" y="223227"/>
                  </a:lnTo>
                  <a:lnTo>
                    <a:pt x="149694" y="233553"/>
                  </a:lnTo>
                  <a:lnTo>
                    <a:pt x="151320" y="239039"/>
                  </a:lnTo>
                  <a:lnTo>
                    <a:pt x="154863" y="241947"/>
                  </a:lnTo>
                  <a:lnTo>
                    <a:pt x="179705" y="241947"/>
                  </a:lnTo>
                  <a:lnTo>
                    <a:pt x="183248" y="237426"/>
                  </a:lnTo>
                  <a:close/>
                </a:path>
                <a:path w="466090" h="242569">
                  <a:moveTo>
                    <a:pt x="200025" y="3225"/>
                  </a:moveTo>
                  <a:lnTo>
                    <a:pt x="196799" y="0"/>
                  </a:lnTo>
                  <a:lnTo>
                    <a:pt x="172605" y="0"/>
                  </a:lnTo>
                  <a:lnTo>
                    <a:pt x="169062" y="3225"/>
                  </a:lnTo>
                  <a:lnTo>
                    <a:pt x="169062" y="40005"/>
                  </a:lnTo>
                  <a:lnTo>
                    <a:pt x="138404" y="40005"/>
                  </a:lnTo>
                  <a:lnTo>
                    <a:pt x="138404" y="3225"/>
                  </a:lnTo>
                  <a:lnTo>
                    <a:pt x="135178" y="0"/>
                  </a:lnTo>
                  <a:lnTo>
                    <a:pt x="110667" y="0"/>
                  </a:lnTo>
                  <a:lnTo>
                    <a:pt x="107442" y="3225"/>
                  </a:lnTo>
                  <a:lnTo>
                    <a:pt x="107442" y="101942"/>
                  </a:lnTo>
                  <a:lnTo>
                    <a:pt x="110667" y="105486"/>
                  </a:lnTo>
                  <a:lnTo>
                    <a:pt x="135178" y="105486"/>
                  </a:lnTo>
                  <a:lnTo>
                    <a:pt x="138404" y="101942"/>
                  </a:lnTo>
                  <a:lnTo>
                    <a:pt x="138404" y="66459"/>
                  </a:lnTo>
                  <a:lnTo>
                    <a:pt x="169062" y="66459"/>
                  </a:lnTo>
                  <a:lnTo>
                    <a:pt x="169062" y="101942"/>
                  </a:lnTo>
                  <a:lnTo>
                    <a:pt x="172605" y="105486"/>
                  </a:lnTo>
                  <a:lnTo>
                    <a:pt x="196799" y="105486"/>
                  </a:lnTo>
                  <a:lnTo>
                    <a:pt x="200025" y="101942"/>
                  </a:lnTo>
                  <a:lnTo>
                    <a:pt x="200025" y="66459"/>
                  </a:lnTo>
                  <a:lnTo>
                    <a:pt x="200025" y="40005"/>
                  </a:lnTo>
                  <a:lnTo>
                    <a:pt x="200025" y="3225"/>
                  </a:lnTo>
                  <a:close/>
                </a:path>
                <a:path w="466090" h="242569">
                  <a:moveTo>
                    <a:pt x="282295" y="209042"/>
                  </a:moveTo>
                  <a:lnTo>
                    <a:pt x="265849" y="185483"/>
                  </a:lnTo>
                  <a:lnTo>
                    <a:pt x="271170" y="181051"/>
                  </a:lnTo>
                  <a:lnTo>
                    <a:pt x="274993" y="175361"/>
                  </a:lnTo>
                  <a:lnTo>
                    <a:pt x="275424" y="174193"/>
                  </a:lnTo>
                  <a:lnTo>
                    <a:pt x="277317" y="169024"/>
                  </a:lnTo>
                  <a:lnTo>
                    <a:pt x="278104" y="162585"/>
                  </a:lnTo>
                  <a:lnTo>
                    <a:pt x="277431" y="159677"/>
                  </a:lnTo>
                  <a:lnTo>
                    <a:pt x="275221" y="150114"/>
                  </a:lnTo>
                  <a:lnTo>
                    <a:pt x="267169" y="141249"/>
                  </a:lnTo>
                  <a:lnTo>
                    <a:pt x="254825" y="135953"/>
                  </a:lnTo>
                  <a:lnTo>
                    <a:pt x="250685" y="135496"/>
                  </a:lnTo>
                  <a:lnTo>
                    <a:pt x="250685" y="203873"/>
                  </a:lnTo>
                  <a:lnTo>
                    <a:pt x="250685" y="211937"/>
                  </a:lnTo>
                  <a:lnTo>
                    <a:pt x="247459" y="216458"/>
                  </a:lnTo>
                  <a:lnTo>
                    <a:pt x="230035" y="216458"/>
                  </a:lnTo>
                  <a:lnTo>
                    <a:pt x="230035" y="199351"/>
                  </a:lnTo>
                  <a:lnTo>
                    <a:pt x="247777" y="199351"/>
                  </a:lnTo>
                  <a:lnTo>
                    <a:pt x="250685" y="203873"/>
                  </a:lnTo>
                  <a:lnTo>
                    <a:pt x="250685" y="135496"/>
                  </a:lnTo>
                  <a:lnTo>
                    <a:pt x="246494" y="135039"/>
                  </a:lnTo>
                  <a:lnTo>
                    <a:pt x="246494" y="163233"/>
                  </a:lnTo>
                  <a:lnTo>
                    <a:pt x="246494" y="169684"/>
                  </a:lnTo>
                  <a:lnTo>
                    <a:pt x="244551" y="174193"/>
                  </a:lnTo>
                  <a:lnTo>
                    <a:pt x="230035" y="174193"/>
                  </a:lnTo>
                  <a:lnTo>
                    <a:pt x="230035" y="159677"/>
                  </a:lnTo>
                  <a:lnTo>
                    <a:pt x="244551" y="159677"/>
                  </a:lnTo>
                  <a:lnTo>
                    <a:pt x="246494" y="163233"/>
                  </a:lnTo>
                  <a:lnTo>
                    <a:pt x="246494" y="135039"/>
                  </a:lnTo>
                  <a:lnTo>
                    <a:pt x="239064" y="134200"/>
                  </a:lnTo>
                  <a:lnTo>
                    <a:pt x="201637" y="134200"/>
                  </a:lnTo>
                  <a:lnTo>
                    <a:pt x="198424" y="137426"/>
                  </a:lnTo>
                  <a:lnTo>
                    <a:pt x="198424" y="238391"/>
                  </a:lnTo>
                  <a:lnTo>
                    <a:pt x="201637" y="241947"/>
                  </a:lnTo>
                  <a:lnTo>
                    <a:pt x="238417" y="241947"/>
                  </a:lnTo>
                  <a:lnTo>
                    <a:pt x="254800" y="240334"/>
                  </a:lnTo>
                  <a:lnTo>
                    <a:pt x="268833" y="234924"/>
                  </a:lnTo>
                  <a:lnTo>
                    <a:pt x="278612" y="224790"/>
                  </a:lnTo>
                  <a:lnTo>
                    <a:pt x="280568" y="216458"/>
                  </a:lnTo>
                  <a:lnTo>
                    <a:pt x="282295" y="209042"/>
                  </a:lnTo>
                  <a:close/>
                </a:path>
                <a:path w="466090" h="242569">
                  <a:moveTo>
                    <a:pt x="293916" y="82257"/>
                  </a:moveTo>
                  <a:lnTo>
                    <a:pt x="290690" y="79032"/>
                  </a:lnTo>
                  <a:lnTo>
                    <a:pt x="254558" y="79032"/>
                  </a:lnTo>
                  <a:lnTo>
                    <a:pt x="254558" y="65481"/>
                  </a:lnTo>
                  <a:lnTo>
                    <a:pt x="281012" y="65481"/>
                  </a:lnTo>
                  <a:lnTo>
                    <a:pt x="284238" y="62255"/>
                  </a:lnTo>
                  <a:lnTo>
                    <a:pt x="284238" y="42583"/>
                  </a:lnTo>
                  <a:lnTo>
                    <a:pt x="281012" y="39039"/>
                  </a:lnTo>
                  <a:lnTo>
                    <a:pt x="254558" y="39039"/>
                  </a:lnTo>
                  <a:lnTo>
                    <a:pt x="254558" y="26454"/>
                  </a:lnTo>
                  <a:lnTo>
                    <a:pt x="288747" y="26454"/>
                  </a:lnTo>
                  <a:lnTo>
                    <a:pt x="291973" y="22898"/>
                  </a:lnTo>
                  <a:lnTo>
                    <a:pt x="291973" y="3225"/>
                  </a:lnTo>
                  <a:lnTo>
                    <a:pt x="288747" y="0"/>
                  </a:lnTo>
                  <a:lnTo>
                    <a:pt x="227126" y="0"/>
                  </a:lnTo>
                  <a:lnTo>
                    <a:pt x="223583" y="3225"/>
                  </a:lnTo>
                  <a:lnTo>
                    <a:pt x="223583" y="101942"/>
                  </a:lnTo>
                  <a:lnTo>
                    <a:pt x="227126" y="105486"/>
                  </a:lnTo>
                  <a:lnTo>
                    <a:pt x="290690" y="105486"/>
                  </a:lnTo>
                  <a:lnTo>
                    <a:pt x="293916" y="101942"/>
                  </a:lnTo>
                  <a:lnTo>
                    <a:pt x="293916" y="82257"/>
                  </a:lnTo>
                  <a:close/>
                </a:path>
                <a:path w="466090" h="242569">
                  <a:moveTo>
                    <a:pt x="372948" y="218389"/>
                  </a:moveTo>
                  <a:lnTo>
                    <a:pt x="369404" y="214845"/>
                  </a:lnTo>
                  <a:lnTo>
                    <a:pt x="332625" y="214845"/>
                  </a:lnTo>
                  <a:lnTo>
                    <a:pt x="332625" y="200977"/>
                  </a:lnTo>
                  <a:lnTo>
                    <a:pt x="359397" y="200977"/>
                  </a:lnTo>
                  <a:lnTo>
                    <a:pt x="362953" y="197751"/>
                  </a:lnTo>
                  <a:lnTo>
                    <a:pt x="362953" y="177419"/>
                  </a:lnTo>
                  <a:lnTo>
                    <a:pt x="359397" y="174193"/>
                  </a:lnTo>
                  <a:lnTo>
                    <a:pt x="332625" y="174193"/>
                  </a:lnTo>
                  <a:lnTo>
                    <a:pt x="332625" y="160972"/>
                  </a:lnTo>
                  <a:lnTo>
                    <a:pt x="367474" y="160972"/>
                  </a:lnTo>
                  <a:lnTo>
                    <a:pt x="371017" y="157746"/>
                  </a:lnTo>
                  <a:lnTo>
                    <a:pt x="371017" y="137426"/>
                  </a:lnTo>
                  <a:lnTo>
                    <a:pt x="367474" y="134200"/>
                  </a:lnTo>
                  <a:lnTo>
                    <a:pt x="304558" y="134200"/>
                  </a:lnTo>
                  <a:lnTo>
                    <a:pt x="301015" y="137426"/>
                  </a:lnTo>
                  <a:lnTo>
                    <a:pt x="301015" y="238391"/>
                  </a:lnTo>
                  <a:lnTo>
                    <a:pt x="304558" y="241947"/>
                  </a:lnTo>
                  <a:lnTo>
                    <a:pt x="369404" y="241947"/>
                  </a:lnTo>
                  <a:lnTo>
                    <a:pt x="372948" y="238391"/>
                  </a:lnTo>
                  <a:lnTo>
                    <a:pt x="372948" y="218389"/>
                  </a:lnTo>
                  <a:close/>
                </a:path>
                <a:path w="466090" h="242569">
                  <a:moveTo>
                    <a:pt x="465543" y="218389"/>
                  </a:moveTo>
                  <a:lnTo>
                    <a:pt x="462318" y="214845"/>
                  </a:lnTo>
                  <a:lnTo>
                    <a:pt x="423595" y="214845"/>
                  </a:lnTo>
                  <a:lnTo>
                    <a:pt x="423595" y="137426"/>
                  </a:lnTo>
                  <a:lnTo>
                    <a:pt x="420382" y="134200"/>
                  </a:lnTo>
                  <a:lnTo>
                    <a:pt x="395211" y="134200"/>
                  </a:lnTo>
                  <a:lnTo>
                    <a:pt x="391985" y="137426"/>
                  </a:lnTo>
                  <a:lnTo>
                    <a:pt x="391985" y="238391"/>
                  </a:lnTo>
                  <a:lnTo>
                    <a:pt x="395211" y="241947"/>
                  </a:lnTo>
                  <a:lnTo>
                    <a:pt x="462318" y="241947"/>
                  </a:lnTo>
                  <a:lnTo>
                    <a:pt x="465543" y="238391"/>
                  </a:lnTo>
                  <a:lnTo>
                    <a:pt x="465543" y="218389"/>
                  </a:lnTo>
                  <a:close/>
                </a:path>
              </a:pathLst>
            </a:custGeom>
            <a:solidFill>
              <a:srgbClr val="55C8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797875" y="1765046"/>
              <a:ext cx="592455" cy="111125"/>
            </a:xfrm>
            <a:custGeom>
              <a:avLst/>
              <a:gdLst/>
              <a:ahLst/>
              <a:cxnLst/>
              <a:rect l="l" t="t" r="r" b="b"/>
              <a:pathLst>
                <a:path w="592454" h="111125">
                  <a:moveTo>
                    <a:pt x="40648" y="1938"/>
                  </a:moveTo>
                  <a:lnTo>
                    <a:pt x="3548" y="1938"/>
                  </a:lnTo>
                  <a:lnTo>
                    <a:pt x="0" y="5162"/>
                  </a:lnTo>
                  <a:lnTo>
                    <a:pt x="0" y="105810"/>
                  </a:lnTo>
                  <a:lnTo>
                    <a:pt x="3548" y="109357"/>
                  </a:lnTo>
                  <a:lnTo>
                    <a:pt x="40004" y="109357"/>
                  </a:lnTo>
                  <a:lnTo>
                    <a:pt x="56388" y="107759"/>
                  </a:lnTo>
                  <a:lnTo>
                    <a:pt x="70413" y="102381"/>
                  </a:lnTo>
                  <a:lnTo>
                    <a:pt x="80203" y="92347"/>
                  </a:lnTo>
                  <a:lnTo>
                    <a:pt x="82205" y="83875"/>
                  </a:lnTo>
                  <a:lnTo>
                    <a:pt x="31617" y="83875"/>
                  </a:lnTo>
                  <a:lnTo>
                    <a:pt x="31617" y="66776"/>
                  </a:lnTo>
                  <a:lnTo>
                    <a:pt x="81755" y="66776"/>
                  </a:lnTo>
                  <a:lnTo>
                    <a:pt x="80373" y="63309"/>
                  </a:lnTo>
                  <a:lnTo>
                    <a:pt x="75306" y="57361"/>
                  </a:lnTo>
                  <a:lnTo>
                    <a:pt x="67426" y="53227"/>
                  </a:lnTo>
                  <a:lnTo>
                    <a:pt x="67426" y="52905"/>
                  </a:lnTo>
                  <a:lnTo>
                    <a:pt x="72694" y="48514"/>
                  </a:lnTo>
                  <a:lnTo>
                    <a:pt x="76420" y="42945"/>
                  </a:lnTo>
                  <a:lnTo>
                    <a:pt x="76892" y="41613"/>
                  </a:lnTo>
                  <a:lnTo>
                    <a:pt x="31617" y="41613"/>
                  </a:lnTo>
                  <a:lnTo>
                    <a:pt x="31617" y="27097"/>
                  </a:lnTo>
                  <a:lnTo>
                    <a:pt x="78632" y="27097"/>
                  </a:lnTo>
                  <a:lnTo>
                    <a:pt x="76536" y="17860"/>
                  </a:lnTo>
                  <a:lnTo>
                    <a:pt x="68597" y="8994"/>
                  </a:lnTo>
                  <a:lnTo>
                    <a:pt x="56362" y="3697"/>
                  </a:lnTo>
                  <a:lnTo>
                    <a:pt x="40648" y="1938"/>
                  </a:lnTo>
                  <a:close/>
                </a:path>
                <a:path w="592454" h="111125">
                  <a:moveTo>
                    <a:pt x="81755" y="66776"/>
                  </a:moveTo>
                  <a:lnTo>
                    <a:pt x="49362" y="66776"/>
                  </a:lnTo>
                  <a:lnTo>
                    <a:pt x="52264" y="71294"/>
                  </a:lnTo>
                  <a:lnTo>
                    <a:pt x="52264" y="79358"/>
                  </a:lnTo>
                  <a:lnTo>
                    <a:pt x="49040" y="83875"/>
                  </a:lnTo>
                  <a:lnTo>
                    <a:pt x="82205" y="83875"/>
                  </a:lnTo>
                  <a:lnTo>
                    <a:pt x="83882" y="76779"/>
                  </a:lnTo>
                  <a:lnTo>
                    <a:pt x="83081" y="70104"/>
                  </a:lnTo>
                  <a:lnTo>
                    <a:pt x="81755" y="66776"/>
                  </a:lnTo>
                  <a:close/>
                </a:path>
                <a:path w="592454" h="111125">
                  <a:moveTo>
                    <a:pt x="78632" y="27097"/>
                  </a:moveTo>
                  <a:lnTo>
                    <a:pt x="46134" y="27097"/>
                  </a:lnTo>
                  <a:lnTo>
                    <a:pt x="48068" y="30648"/>
                  </a:lnTo>
                  <a:lnTo>
                    <a:pt x="48068" y="37422"/>
                  </a:lnTo>
                  <a:lnTo>
                    <a:pt x="46134" y="41613"/>
                  </a:lnTo>
                  <a:lnTo>
                    <a:pt x="76892" y="41613"/>
                  </a:lnTo>
                  <a:lnTo>
                    <a:pt x="78633" y="36711"/>
                  </a:lnTo>
                  <a:lnTo>
                    <a:pt x="79364" y="30325"/>
                  </a:lnTo>
                  <a:lnTo>
                    <a:pt x="78632" y="27097"/>
                  </a:lnTo>
                  <a:close/>
                </a:path>
                <a:path w="592454" h="111125">
                  <a:moveTo>
                    <a:pt x="160987" y="1938"/>
                  </a:moveTo>
                  <a:lnTo>
                    <a:pt x="98400" y="1938"/>
                  </a:lnTo>
                  <a:lnTo>
                    <a:pt x="94849" y="5162"/>
                  </a:lnTo>
                  <a:lnTo>
                    <a:pt x="94849" y="105810"/>
                  </a:lnTo>
                  <a:lnTo>
                    <a:pt x="98400" y="109357"/>
                  </a:lnTo>
                  <a:lnTo>
                    <a:pt x="162922" y="109357"/>
                  </a:lnTo>
                  <a:lnTo>
                    <a:pt x="166473" y="105810"/>
                  </a:lnTo>
                  <a:lnTo>
                    <a:pt x="166473" y="85810"/>
                  </a:lnTo>
                  <a:lnTo>
                    <a:pt x="162922" y="82259"/>
                  </a:lnTo>
                  <a:lnTo>
                    <a:pt x="126467" y="82259"/>
                  </a:lnTo>
                  <a:lnTo>
                    <a:pt x="126467" y="68710"/>
                  </a:lnTo>
                  <a:lnTo>
                    <a:pt x="153245" y="68710"/>
                  </a:lnTo>
                  <a:lnTo>
                    <a:pt x="156792" y="65164"/>
                  </a:lnTo>
                  <a:lnTo>
                    <a:pt x="156792" y="45163"/>
                  </a:lnTo>
                  <a:lnTo>
                    <a:pt x="153245" y="41613"/>
                  </a:lnTo>
                  <a:lnTo>
                    <a:pt x="126467" y="41613"/>
                  </a:lnTo>
                  <a:lnTo>
                    <a:pt x="126467" y="28709"/>
                  </a:lnTo>
                  <a:lnTo>
                    <a:pt x="160987" y="28709"/>
                  </a:lnTo>
                  <a:lnTo>
                    <a:pt x="164538" y="25163"/>
                  </a:lnTo>
                  <a:lnTo>
                    <a:pt x="164538" y="5162"/>
                  </a:lnTo>
                  <a:lnTo>
                    <a:pt x="160987" y="1938"/>
                  </a:lnTo>
                  <a:close/>
                </a:path>
                <a:path w="592454" h="111125">
                  <a:moveTo>
                    <a:pt x="318425" y="0"/>
                  </a:moveTo>
                  <a:lnTo>
                    <a:pt x="295313" y="4259"/>
                  </a:lnTo>
                  <a:lnTo>
                    <a:pt x="277494" y="15928"/>
                  </a:lnTo>
                  <a:lnTo>
                    <a:pt x="266026" y="33343"/>
                  </a:lnTo>
                  <a:lnTo>
                    <a:pt x="261968" y="54839"/>
                  </a:lnTo>
                  <a:lnTo>
                    <a:pt x="266026" y="76948"/>
                  </a:lnTo>
                  <a:lnTo>
                    <a:pt x="277494" y="94762"/>
                  </a:lnTo>
                  <a:lnTo>
                    <a:pt x="295313" y="106648"/>
                  </a:lnTo>
                  <a:lnTo>
                    <a:pt x="318425" y="110973"/>
                  </a:lnTo>
                  <a:lnTo>
                    <a:pt x="341725" y="106648"/>
                  </a:lnTo>
                  <a:lnTo>
                    <a:pt x="359641" y="94762"/>
                  </a:lnTo>
                  <a:lnTo>
                    <a:pt x="367716" y="82259"/>
                  </a:lnTo>
                  <a:lnTo>
                    <a:pt x="318425" y="82259"/>
                  </a:lnTo>
                  <a:lnTo>
                    <a:pt x="308707" y="80198"/>
                  </a:lnTo>
                  <a:lnTo>
                    <a:pt x="301166" y="74478"/>
                  </a:lnTo>
                  <a:lnTo>
                    <a:pt x="296287" y="65793"/>
                  </a:lnTo>
                  <a:lnTo>
                    <a:pt x="294554" y="54839"/>
                  </a:lnTo>
                  <a:lnTo>
                    <a:pt x="296287" y="44497"/>
                  </a:lnTo>
                  <a:lnTo>
                    <a:pt x="301166" y="36210"/>
                  </a:lnTo>
                  <a:lnTo>
                    <a:pt x="308707" y="30705"/>
                  </a:lnTo>
                  <a:lnTo>
                    <a:pt x="318425" y="28709"/>
                  </a:lnTo>
                  <a:lnTo>
                    <a:pt x="368085" y="28709"/>
                  </a:lnTo>
                  <a:lnTo>
                    <a:pt x="359641" y="15928"/>
                  </a:lnTo>
                  <a:lnTo>
                    <a:pt x="341725" y="4259"/>
                  </a:lnTo>
                  <a:lnTo>
                    <a:pt x="318425" y="0"/>
                  </a:lnTo>
                  <a:close/>
                </a:path>
                <a:path w="592454" h="111125">
                  <a:moveTo>
                    <a:pt x="198413" y="1938"/>
                  </a:moveTo>
                  <a:lnTo>
                    <a:pt x="170664" y="1938"/>
                  </a:lnTo>
                  <a:lnTo>
                    <a:pt x="167762" y="6774"/>
                  </a:lnTo>
                  <a:lnTo>
                    <a:pt x="171636" y="13548"/>
                  </a:lnTo>
                  <a:lnTo>
                    <a:pt x="200339" y="65793"/>
                  </a:lnTo>
                  <a:lnTo>
                    <a:pt x="200348" y="105810"/>
                  </a:lnTo>
                  <a:lnTo>
                    <a:pt x="203572" y="109357"/>
                  </a:lnTo>
                  <a:lnTo>
                    <a:pt x="228415" y="109357"/>
                  </a:lnTo>
                  <a:lnTo>
                    <a:pt x="231966" y="105810"/>
                  </a:lnTo>
                  <a:lnTo>
                    <a:pt x="231975" y="65793"/>
                  </a:lnTo>
                  <a:lnTo>
                    <a:pt x="245614" y="40968"/>
                  </a:lnTo>
                  <a:lnTo>
                    <a:pt x="216155" y="40968"/>
                  </a:lnTo>
                  <a:lnTo>
                    <a:pt x="213576" y="31292"/>
                  </a:lnTo>
                  <a:lnTo>
                    <a:pt x="210025" y="23228"/>
                  </a:lnTo>
                  <a:lnTo>
                    <a:pt x="204217" y="9035"/>
                  </a:lnTo>
                  <a:lnTo>
                    <a:pt x="201960" y="4195"/>
                  </a:lnTo>
                  <a:lnTo>
                    <a:pt x="198413" y="1938"/>
                  </a:lnTo>
                  <a:close/>
                </a:path>
                <a:path w="592454" h="111125">
                  <a:moveTo>
                    <a:pt x="368085" y="28709"/>
                  </a:moveTo>
                  <a:lnTo>
                    <a:pt x="318425" y="28709"/>
                  </a:lnTo>
                  <a:lnTo>
                    <a:pt x="328331" y="30705"/>
                  </a:lnTo>
                  <a:lnTo>
                    <a:pt x="335969" y="36210"/>
                  </a:lnTo>
                  <a:lnTo>
                    <a:pt x="340884" y="44497"/>
                  </a:lnTo>
                  <a:lnTo>
                    <a:pt x="342624" y="54839"/>
                  </a:lnTo>
                  <a:lnTo>
                    <a:pt x="340875" y="65809"/>
                  </a:lnTo>
                  <a:lnTo>
                    <a:pt x="335969" y="74478"/>
                  </a:lnTo>
                  <a:lnTo>
                    <a:pt x="328331" y="80198"/>
                  </a:lnTo>
                  <a:lnTo>
                    <a:pt x="318425" y="82259"/>
                  </a:lnTo>
                  <a:lnTo>
                    <a:pt x="367716" y="82259"/>
                  </a:lnTo>
                  <a:lnTo>
                    <a:pt x="371146" y="76948"/>
                  </a:lnTo>
                  <a:lnTo>
                    <a:pt x="375209" y="54839"/>
                  </a:lnTo>
                  <a:lnTo>
                    <a:pt x="371146" y="33343"/>
                  </a:lnTo>
                  <a:lnTo>
                    <a:pt x="368085" y="28709"/>
                  </a:lnTo>
                  <a:close/>
                </a:path>
                <a:path w="592454" h="111125">
                  <a:moveTo>
                    <a:pt x="261323" y="1938"/>
                  </a:moveTo>
                  <a:lnTo>
                    <a:pt x="233578" y="1938"/>
                  </a:lnTo>
                  <a:lnTo>
                    <a:pt x="230350" y="4195"/>
                  </a:lnTo>
                  <a:lnTo>
                    <a:pt x="228093" y="9035"/>
                  </a:lnTo>
                  <a:lnTo>
                    <a:pt x="222285" y="23228"/>
                  </a:lnTo>
                  <a:lnTo>
                    <a:pt x="218738" y="31292"/>
                  </a:lnTo>
                  <a:lnTo>
                    <a:pt x="216155" y="40968"/>
                  </a:lnTo>
                  <a:lnTo>
                    <a:pt x="245614" y="40968"/>
                  </a:lnTo>
                  <a:lnTo>
                    <a:pt x="260678" y="13548"/>
                  </a:lnTo>
                  <a:lnTo>
                    <a:pt x="264547" y="6774"/>
                  </a:lnTo>
                  <a:lnTo>
                    <a:pt x="261323" y="1938"/>
                  </a:lnTo>
                  <a:close/>
                </a:path>
                <a:path w="592454" h="111125">
                  <a:moveTo>
                    <a:pt x="416827" y="1938"/>
                  </a:moveTo>
                  <a:lnTo>
                    <a:pt x="390694" y="1938"/>
                  </a:lnTo>
                  <a:lnTo>
                    <a:pt x="387143" y="5162"/>
                  </a:lnTo>
                  <a:lnTo>
                    <a:pt x="387143" y="105810"/>
                  </a:lnTo>
                  <a:lnTo>
                    <a:pt x="390694" y="109357"/>
                  </a:lnTo>
                  <a:lnTo>
                    <a:pt x="415537" y="109357"/>
                  </a:lnTo>
                  <a:lnTo>
                    <a:pt x="418761" y="105810"/>
                  </a:lnTo>
                  <a:lnTo>
                    <a:pt x="418695" y="60647"/>
                  </a:lnTo>
                  <a:lnTo>
                    <a:pt x="417472" y="48710"/>
                  </a:lnTo>
                  <a:lnTo>
                    <a:pt x="443852" y="48710"/>
                  </a:lnTo>
                  <a:lnTo>
                    <a:pt x="440694" y="42907"/>
                  </a:lnTo>
                  <a:lnTo>
                    <a:pt x="422940" y="8386"/>
                  </a:lnTo>
                  <a:lnTo>
                    <a:pt x="420373" y="3872"/>
                  </a:lnTo>
                  <a:lnTo>
                    <a:pt x="416827" y="1938"/>
                  </a:lnTo>
                  <a:close/>
                </a:path>
                <a:path w="592454" h="111125">
                  <a:moveTo>
                    <a:pt x="443852" y="48710"/>
                  </a:moveTo>
                  <a:lnTo>
                    <a:pt x="417794" y="48710"/>
                  </a:lnTo>
                  <a:lnTo>
                    <a:pt x="422295" y="60647"/>
                  </a:lnTo>
                  <a:lnTo>
                    <a:pt x="426809" y="68388"/>
                  </a:lnTo>
                  <a:lnTo>
                    <a:pt x="444563" y="102582"/>
                  </a:lnTo>
                  <a:lnTo>
                    <a:pt x="447143" y="107422"/>
                  </a:lnTo>
                  <a:lnTo>
                    <a:pt x="450711" y="109357"/>
                  </a:lnTo>
                  <a:lnTo>
                    <a:pt x="476848" y="109357"/>
                  </a:lnTo>
                  <a:lnTo>
                    <a:pt x="480373" y="105810"/>
                  </a:lnTo>
                  <a:lnTo>
                    <a:pt x="480373" y="62581"/>
                  </a:lnTo>
                  <a:lnTo>
                    <a:pt x="449722" y="62581"/>
                  </a:lnTo>
                  <a:lnTo>
                    <a:pt x="444907" y="50648"/>
                  </a:lnTo>
                  <a:lnTo>
                    <a:pt x="443852" y="48710"/>
                  </a:lnTo>
                  <a:close/>
                </a:path>
                <a:path w="592454" h="111125">
                  <a:moveTo>
                    <a:pt x="476848" y="1938"/>
                  </a:moveTo>
                  <a:lnTo>
                    <a:pt x="452000" y="1938"/>
                  </a:lnTo>
                  <a:lnTo>
                    <a:pt x="448776" y="5162"/>
                  </a:lnTo>
                  <a:lnTo>
                    <a:pt x="448842" y="50648"/>
                  </a:lnTo>
                  <a:lnTo>
                    <a:pt x="450066" y="62581"/>
                  </a:lnTo>
                  <a:lnTo>
                    <a:pt x="480373" y="62581"/>
                  </a:lnTo>
                  <a:lnTo>
                    <a:pt x="480373" y="5162"/>
                  </a:lnTo>
                  <a:lnTo>
                    <a:pt x="476848" y="1938"/>
                  </a:lnTo>
                  <a:close/>
                </a:path>
                <a:path w="592454" h="111125">
                  <a:moveTo>
                    <a:pt x="535872" y="1938"/>
                  </a:moveTo>
                  <a:lnTo>
                    <a:pt x="500062" y="1938"/>
                  </a:lnTo>
                  <a:lnTo>
                    <a:pt x="496838" y="5162"/>
                  </a:lnTo>
                  <a:lnTo>
                    <a:pt x="496838" y="105810"/>
                  </a:lnTo>
                  <a:lnTo>
                    <a:pt x="500062" y="109357"/>
                  </a:lnTo>
                  <a:lnTo>
                    <a:pt x="535872" y="109357"/>
                  </a:lnTo>
                  <a:lnTo>
                    <a:pt x="559207" y="105652"/>
                  </a:lnTo>
                  <a:lnTo>
                    <a:pt x="576888" y="94961"/>
                  </a:lnTo>
                  <a:lnTo>
                    <a:pt x="585243" y="82259"/>
                  </a:lnTo>
                  <a:lnTo>
                    <a:pt x="528134" y="82259"/>
                  </a:lnTo>
                  <a:lnTo>
                    <a:pt x="528134" y="28709"/>
                  </a:lnTo>
                  <a:lnTo>
                    <a:pt x="585428" y="28709"/>
                  </a:lnTo>
                  <a:lnTo>
                    <a:pt x="576888" y="15969"/>
                  </a:lnTo>
                  <a:lnTo>
                    <a:pt x="559207" y="5536"/>
                  </a:lnTo>
                  <a:lnTo>
                    <a:pt x="535872" y="1938"/>
                  </a:lnTo>
                  <a:close/>
                </a:path>
                <a:path w="592454" h="111125">
                  <a:moveTo>
                    <a:pt x="585428" y="28709"/>
                  </a:moveTo>
                  <a:lnTo>
                    <a:pt x="534926" y="28709"/>
                  </a:lnTo>
                  <a:lnTo>
                    <a:pt x="545138" y="30348"/>
                  </a:lnTo>
                  <a:lnTo>
                    <a:pt x="552852" y="35283"/>
                  </a:lnTo>
                  <a:lnTo>
                    <a:pt x="557729" y="43544"/>
                  </a:lnTo>
                  <a:lnTo>
                    <a:pt x="559430" y="55162"/>
                  </a:lnTo>
                  <a:lnTo>
                    <a:pt x="557777" y="67017"/>
                  </a:lnTo>
                  <a:lnTo>
                    <a:pt x="552981" y="75485"/>
                  </a:lnTo>
                  <a:lnTo>
                    <a:pt x="545284" y="80566"/>
                  </a:lnTo>
                  <a:lnTo>
                    <a:pt x="534926" y="82259"/>
                  </a:lnTo>
                  <a:lnTo>
                    <a:pt x="585243" y="82259"/>
                  </a:lnTo>
                  <a:lnTo>
                    <a:pt x="588097" y="77919"/>
                  </a:lnTo>
                  <a:lnTo>
                    <a:pt x="592015" y="55162"/>
                  </a:lnTo>
                  <a:lnTo>
                    <a:pt x="588097" y="32692"/>
                  </a:lnTo>
                  <a:lnTo>
                    <a:pt x="585428" y="28709"/>
                  </a:lnTo>
                  <a:close/>
                </a:path>
              </a:pathLst>
            </a:custGeom>
            <a:solidFill>
              <a:srgbClr val="1F61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/>
          <p:nvPr/>
        </p:nvSpPr>
        <p:spPr>
          <a:xfrm>
            <a:off x="7797875" y="1645669"/>
            <a:ext cx="593725" cy="26670"/>
          </a:xfrm>
          <a:custGeom>
            <a:avLst/>
            <a:gdLst/>
            <a:ahLst/>
            <a:cxnLst/>
            <a:rect l="l" t="t" r="r" b="b"/>
            <a:pathLst>
              <a:path w="593725" h="26669">
                <a:moveTo>
                  <a:pt x="589737" y="0"/>
                </a:moveTo>
                <a:lnTo>
                  <a:pt x="3548" y="0"/>
                </a:lnTo>
                <a:lnTo>
                  <a:pt x="0" y="3266"/>
                </a:lnTo>
                <a:lnTo>
                  <a:pt x="0" y="22910"/>
                </a:lnTo>
                <a:lnTo>
                  <a:pt x="3548" y="26134"/>
                </a:lnTo>
                <a:lnTo>
                  <a:pt x="589737" y="26134"/>
                </a:lnTo>
                <a:lnTo>
                  <a:pt x="593305" y="22910"/>
                </a:lnTo>
                <a:lnTo>
                  <a:pt x="593305" y="3266"/>
                </a:lnTo>
                <a:close/>
              </a:path>
            </a:pathLst>
          </a:custGeom>
          <a:solidFill>
            <a:srgbClr val="1F61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799041" y="5859626"/>
            <a:ext cx="1019331" cy="7212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20955" y="670824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20955" y="2959658"/>
            <a:ext cx="84696" cy="17626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20955" y="3814919"/>
            <a:ext cx="84696" cy="17568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20955" y="2674544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20955" y="955938"/>
            <a:ext cx="84696" cy="1762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20955" y="4099367"/>
            <a:ext cx="84696" cy="1762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20955" y="1811199"/>
            <a:ext cx="84696" cy="1756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20955" y="4954627"/>
            <a:ext cx="84696" cy="17568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20955" y="6368174"/>
            <a:ext cx="84696" cy="17630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20955" y="101261"/>
            <a:ext cx="84696" cy="17635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20955" y="3244690"/>
            <a:ext cx="84696" cy="17635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20955" y="1240970"/>
            <a:ext cx="84696" cy="17635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20955" y="4384481"/>
            <a:ext cx="84696" cy="1762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20955" y="5798637"/>
            <a:ext cx="84696" cy="17626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20955" y="2095647"/>
            <a:ext cx="84696" cy="1762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20955" y="5239075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20955" y="6653255"/>
            <a:ext cx="84696" cy="1763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20955" y="386376"/>
            <a:ext cx="84696" cy="17568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20955" y="3529804"/>
            <a:ext cx="84696" cy="176269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20955" y="1526084"/>
            <a:ext cx="84696" cy="17568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20955" y="4669513"/>
            <a:ext cx="84696" cy="17635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20955" y="6083751"/>
            <a:ext cx="84696" cy="17563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20955" y="2380678"/>
            <a:ext cx="84696" cy="176352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20955" y="5524190"/>
            <a:ext cx="84696" cy="17626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178813" y="1652777"/>
            <a:ext cx="6139180" cy="0"/>
          </a:xfrm>
          <a:custGeom>
            <a:avLst/>
            <a:gdLst/>
            <a:ahLst/>
            <a:cxnLst/>
            <a:rect l="l" t="t" r="r" b="b"/>
            <a:pathLst>
              <a:path w="6139180">
                <a:moveTo>
                  <a:pt x="0" y="0"/>
                </a:moveTo>
                <a:lnTo>
                  <a:pt x="6138926" y="0"/>
                </a:lnTo>
              </a:path>
            </a:pathLst>
          </a:custGeom>
          <a:ln w="28956">
            <a:solidFill>
              <a:srgbClr val="2DBA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048607" y="1868415"/>
            <a:ext cx="1969135" cy="1678939"/>
          </a:xfrm>
          <a:custGeom>
            <a:avLst/>
            <a:gdLst/>
            <a:ahLst/>
            <a:cxnLst/>
            <a:rect l="l" t="t" r="r" b="b"/>
            <a:pathLst>
              <a:path w="1969135" h="1678939">
                <a:moveTo>
                  <a:pt x="1692513" y="1386776"/>
                </a:moveTo>
                <a:lnTo>
                  <a:pt x="891201" y="1386776"/>
                </a:lnTo>
                <a:lnTo>
                  <a:pt x="1456148" y="1678918"/>
                </a:lnTo>
                <a:lnTo>
                  <a:pt x="1313989" y="1397869"/>
                </a:lnTo>
                <a:lnTo>
                  <a:pt x="1666769" y="1397869"/>
                </a:lnTo>
                <a:lnTo>
                  <a:pt x="1692513" y="1386776"/>
                </a:lnTo>
                <a:close/>
              </a:path>
              <a:path w="1969135" h="1678939">
                <a:moveTo>
                  <a:pt x="1666769" y="1397869"/>
                </a:moveTo>
                <a:lnTo>
                  <a:pt x="1313989" y="1397869"/>
                </a:lnTo>
                <a:lnTo>
                  <a:pt x="1360694" y="1413960"/>
                </a:lnTo>
                <a:lnTo>
                  <a:pt x="1409082" y="1425121"/>
                </a:lnTo>
                <a:lnTo>
                  <a:pt x="1458776" y="1431146"/>
                </a:lnTo>
                <a:lnTo>
                  <a:pt x="1509398" y="1431831"/>
                </a:lnTo>
                <a:lnTo>
                  <a:pt x="1560570" y="1426970"/>
                </a:lnTo>
                <a:lnTo>
                  <a:pt x="1611917" y="1416356"/>
                </a:lnTo>
                <a:lnTo>
                  <a:pt x="1657750" y="1401755"/>
                </a:lnTo>
                <a:lnTo>
                  <a:pt x="1666769" y="1397869"/>
                </a:lnTo>
                <a:close/>
              </a:path>
              <a:path w="1969135" h="1678939">
                <a:moveTo>
                  <a:pt x="760260" y="55488"/>
                </a:moveTo>
                <a:lnTo>
                  <a:pt x="708246" y="57943"/>
                </a:lnTo>
                <a:lnTo>
                  <a:pt x="658540" y="63235"/>
                </a:lnTo>
                <a:lnTo>
                  <a:pt x="609777" y="71354"/>
                </a:lnTo>
                <a:lnTo>
                  <a:pt x="562065" y="82207"/>
                </a:lnTo>
                <a:lnTo>
                  <a:pt x="515518" y="95699"/>
                </a:lnTo>
                <a:lnTo>
                  <a:pt x="470246" y="111735"/>
                </a:lnTo>
                <a:lnTo>
                  <a:pt x="426360" y="130221"/>
                </a:lnTo>
                <a:lnTo>
                  <a:pt x="383971" y="151062"/>
                </a:lnTo>
                <a:lnTo>
                  <a:pt x="343190" y="174164"/>
                </a:lnTo>
                <a:lnTo>
                  <a:pt x="304128" y="199430"/>
                </a:lnTo>
                <a:lnTo>
                  <a:pt x="266897" y="226768"/>
                </a:lnTo>
                <a:lnTo>
                  <a:pt x="231607" y="256082"/>
                </a:lnTo>
                <a:lnTo>
                  <a:pt x="198370" y="287278"/>
                </a:lnTo>
                <a:lnTo>
                  <a:pt x="167296" y="320261"/>
                </a:lnTo>
                <a:lnTo>
                  <a:pt x="138497" y="354936"/>
                </a:lnTo>
                <a:lnTo>
                  <a:pt x="112084" y="391208"/>
                </a:lnTo>
                <a:lnTo>
                  <a:pt x="88168" y="428984"/>
                </a:lnTo>
                <a:lnTo>
                  <a:pt x="66860" y="468168"/>
                </a:lnTo>
                <a:lnTo>
                  <a:pt x="48271" y="508665"/>
                </a:lnTo>
                <a:lnTo>
                  <a:pt x="32512" y="550382"/>
                </a:lnTo>
                <a:lnTo>
                  <a:pt x="19694" y="593222"/>
                </a:lnTo>
                <a:lnTo>
                  <a:pt x="9929" y="637093"/>
                </a:lnTo>
                <a:lnTo>
                  <a:pt x="3327" y="681898"/>
                </a:lnTo>
                <a:lnTo>
                  <a:pt x="0" y="727543"/>
                </a:lnTo>
                <a:lnTo>
                  <a:pt x="58" y="773934"/>
                </a:lnTo>
                <a:lnTo>
                  <a:pt x="3613" y="820976"/>
                </a:lnTo>
                <a:lnTo>
                  <a:pt x="10637" y="866796"/>
                </a:lnTo>
                <a:lnTo>
                  <a:pt x="20789" y="911197"/>
                </a:lnTo>
                <a:lnTo>
                  <a:pt x="33950" y="954115"/>
                </a:lnTo>
                <a:lnTo>
                  <a:pt x="49998" y="995487"/>
                </a:lnTo>
                <a:lnTo>
                  <a:pt x="68815" y="1035250"/>
                </a:lnTo>
                <a:lnTo>
                  <a:pt x="90281" y="1073340"/>
                </a:lnTo>
                <a:lnTo>
                  <a:pt x="114275" y="1109696"/>
                </a:lnTo>
                <a:lnTo>
                  <a:pt x="140678" y="1144253"/>
                </a:lnTo>
                <a:lnTo>
                  <a:pt x="169370" y="1176948"/>
                </a:lnTo>
                <a:lnTo>
                  <a:pt x="200231" y="1207719"/>
                </a:lnTo>
                <a:lnTo>
                  <a:pt x="233142" y="1236502"/>
                </a:lnTo>
                <a:lnTo>
                  <a:pt x="267981" y="1263234"/>
                </a:lnTo>
                <a:lnTo>
                  <a:pt x="304630" y="1287852"/>
                </a:lnTo>
                <a:lnTo>
                  <a:pt x="342969" y="1310292"/>
                </a:lnTo>
                <a:lnTo>
                  <a:pt x="382878" y="1330493"/>
                </a:lnTo>
                <a:lnTo>
                  <a:pt x="424237" y="1348390"/>
                </a:lnTo>
                <a:lnTo>
                  <a:pt x="466925" y="1363920"/>
                </a:lnTo>
                <a:lnTo>
                  <a:pt x="510824" y="1377020"/>
                </a:lnTo>
                <a:lnTo>
                  <a:pt x="555814" y="1387628"/>
                </a:lnTo>
                <a:lnTo>
                  <a:pt x="601774" y="1395679"/>
                </a:lnTo>
                <a:lnTo>
                  <a:pt x="648584" y="1401112"/>
                </a:lnTo>
                <a:lnTo>
                  <a:pt x="696125" y="1403862"/>
                </a:lnTo>
                <a:lnTo>
                  <a:pt x="744358" y="1403862"/>
                </a:lnTo>
                <a:lnTo>
                  <a:pt x="792921" y="1401062"/>
                </a:lnTo>
                <a:lnTo>
                  <a:pt x="841935" y="1395387"/>
                </a:lnTo>
                <a:lnTo>
                  <a:pt x="891201" y="1386776"/>
                </a:lnTo>
                <a:lnTo>
                  <a:pt x="1692513" y="1386776"/>
                </a:lnTo>
                <a:lnTo>
                  <a:pt x="1741623" y="1360693"/>
                </a:lnTo>
                <a:lnTo>
                  <a:pt x="1779378" y="1334804"/>
                </a:lnTo>
                <a:lnTo>
                  <a:pt x="1814154" y="1305722"/>
                </a:lnTo>
                <a:lnTo>
                  <a:pt x="1845810" y="1273732"/>
                </a:lnTo>
                <a:lnTo>
                  <a:pt x="1874202" y="1239122"/>
                </a:lnTo>
                <a:lnTo>
                  <a:pt x="1899187" y="1202174"/>
                </a:lnTo>
                <a:lnTo>
                  <a:pt x="1920623" y="1163176"/>
                </a:lnTo>
                <a:lnTo>
                  <a:pt x="1938366" y="1122412"/>
                </a:lnTo>
                <a:lnTo>
                  <a:pt x="1952274" y="1080167"/>
                </a:lnTo>
                <a:lnTo>
                  <a:pt x="1962205" y="1036727"/>
                </a:lnTo>
                <a:lnTo>
                  <a:pt x="1968014" y="992377"/>
                </a:lnTo>
                <a:lnTo>
                  <a:pt x="1968848" y="968144"/>
                </a:lnTo>
                <a:lnTo>
                  <a:pt x="1968848" y="936104"/>
                </a:lnTo>
                <a:lnTo>
                  <a:pt x="1959291" y="856719"/>
                </a:lnTo>
                <a:lnTo>
                  <a:pt x="1946578" y="808988"/>
                </a:lnTo>
                <a:lnTo>
                  <a:pt x="1929357" y="763627"/>
                </a:lnTo>
                <a:lnTo>
                  <a:pt x="1907865" y="720928"/>
                </a:lnTo>
                <a:lnTo>
                  <a:pt x="1882339" y="681186"/>
                </a:lnTo>
                <a:lnTo>
                  <a:pt x="1853018" y="644696"/>
                </a:lnTo>
                <a:lnTo>
                  <a:pt x="1872847" y="602036"/>
                </a:lnTo>
                <a:lnTo>
                  <a:pt x="1887692" y="556948"/>
                </a:lnTo>
                <a:lnTo>
                  <a:pt x="1897319" y="509875"/>
                </a:lnTo>
                <a:lnTo>
                  <a:pt x="1901495" y="461261"/>
                </a:lnTo>
                <a:lnTo>
                  <a:pt x="1899987" y="411551"/>
                </a:lnTo>
                <a:lnTo>
                  <a:pt x="1892561" y="361188"/>
                </a:lnTo>
                <a:lnTo>
                  <a:pt x="1880646" y="317176"/>
                </a:lnTo>
                <a:lnTo>
                  <a:pt x="1864392" y="275023"/>
                </a:lnTo>
                <a:lnTo>
                  <a:pt x="1844074" y="234939"/>
                </a:lnTo>
                <a:lnTo>
                  <a:pt x="1819968" y="197137"/>
                </a:lnTo>
                <a:lnTo>
                  <a:pt x="1792347" y="161829"/>
                </a:lnTo>
                <a:lnTo>
                  <a:pt x="1761486" y="129227"/>
                </a:lnTo>
                <a:lnTo>
                  <a:pt x="1754711" y="123282"/>
                </a:lnTo>
                <a:lnTo>
                  <a:pt x="1093945" y="123282"/>
                </a:lnTo>
                <a:lnTo>
                  <a:pt x="1050446" y="105506"/>
                </a:lnTo>
                <a:lnTo>
                  <a:pt x="1005340" y="90186"/>
                </a:lnTo>
                <a:lnTo>
                  <a:pt x="958757" y="77466"/>
                </a:lnTo>
                <a:lnTo>
                  <a:pt x="910827" y="67491"/>
                </a:lnTo>
                <a:lnTo>
                  <a:pt x="861680" y="60407"/>
                </a:lnTo>
                <a:lnTo>
                  <a:pt x="811448" y="56358"/>
                </a:lnTo>
                <a:lnTo>
                  <a:pt x="760260" y="55488"/>
                </a:lnTo>
                <a:close/>
              </a:path>
              <a:path w="1969135" h="1678939">
                <a:moveTo>
                  <a:pt x="1509788" y="0"/>
                </a:moveTo>
                <a:lnTo>
                  <a:pt x="1326893" y="0"/>
                </a:lnTo>
                <a:lnTo>
                  <a:pt x="1288353" y="8603"/>
                </a:lnTo>
                <a:lnTo>
                  <a:pt x="1244065" y="23485"/>
                </a:lnTo>
                <a:lnTo>
                  <a:pt x="1202222" y="42635"/>
                </a:lnTo>
                <a:lnTo>
                  <a:pt x="1163081" y="65812"/>
                </a:lnTo>
                <a:lnTo>
                  <a:pt x="1126902" y="92775"/>
                </a:lnTo>
                <a:lnTo>
                  <a:pt x="1093945" y="123282"/>
                </a:lnTo>
                <a:lnTo>
                  <a:pt x="1754711" y="123282"/>
                </a:lnTo>
                <a:lnTo>
                  <a:pt x="1691141" y="72992"/>
                </a:lnTo>
                <a:lnTo>
                  <a:pt x="1652207" y="49782"/>
                </a:lnTo>
                <a:lnTo>
                  <a:pt x="1611130" y="30128"/>
                </a:lnTo>
                <a:lnTo>
                  <a:pt x="1568186" y="14240"/>
                </a:lnTo>
                <a:lnTo>
                  <a:pt x="1523649" y="2332"/>
                </a:lnTo>
                <a:lnTo>
                  <a:pt x="1509788" y="0"/>
                </a:lnTo>
                <a:close/>
              </a:path>
            </a:pathLst>
          </a:custGeom>
          <a:solidFill>
            <a:srgbClr val="F9C7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1328419" y="2283714"/>
            <a:ext cx="14890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80" dirty="0">
                <a:solidFill>
                  <a:srgbClr val="005A56"/>
                </a:solidFill>
                <a:latin typeface="Arial"/>
                <a:cs typeface="Arial"/>
              </a:rPr>
              <a:t>Vooroordelen  </a:t>
            </a:r>
            <a:r>
              <a:rPr sz="1800" spc="-95" dirty="0">
                <a:solidFill>
                  <a:srgbClr val="005A56"/>
                </a:solidFill>
                <a:latin typeface="Arial"/>
                <a:cs typeface="Arial"/>
              </a:rPr>
              <a:t>en</a:t>
            </a:r>
            <a:r>
              <a:rPr sz="1800" spc="-130" dirty="0">
                <a:solidFill>
                  <a:srgbClr val="005A56"/>
                </a:solidFill>
                <a:latin typeface="Arial"/>
                <a:cs typeface="Arial"/>
              </a:rPr>
              <a:t> </a:t>
            </a:r>
            <a:r>
              <a:rPr sz="1800" spc="-60" dirty="0">
                <a:solidFill>
                  <a:srgbClr val="005A56"/>
                </a:solidFill>
                <a:latin typeface="Arial"/>
                <a:cs typeface="Arial"/>
              </a:rPr>
              <a:t>discriminatie</a:t>
            </a:r>
            <a:endParaRPr sz="18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196441" y="3939920"/>
            <a:ext cx="9639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90" dirty="0">
                <a:solidFill>
                  <a:srgbClr val="0D5A56"/>
                </a:solidFill>
                <a:latin typeface="Arial"/>
                <a:cs typeface="Arial"/>
              </a:rPr>
              <a:t>Z</a:t>
            </a:r>
            <a:r>
              <a:rPr sz="1800" spc="-35" dirty="0">
                <a:solidFill>
                  <a:srgbClr val="0D5A56"/>
                </a:solidFill>
                <a:latin typeface="Arial"/>
                <a:cs typeface="Arial"/>
              </a:rPr>
              <a:t>el</a:t>
            </a:r>
            <a:r>
              <a:rPr sz="1800" spc="-55" dirty="0">
                <a:solidFill>
                  <a:srgbClr val="0D5A56"/>
                </a:solidFill>
                <a:latin typeface="Arial"/>
                <a:cs typeface="Arial"/>
              </a:rPr>
              <a:t>f</a:t>
            </a:r>
            <a:r>
              <a:rPr sz="1800" spc="-229" dirty="0">
                <a:solidFill>
                  <a:srgbClr val="0D5A56"/>
                </a:solidFill>
                <a:latin typeface="Arial"/>
                <a:cs typeface="Arial"/>
              </a:rPr>
              <a:t>s</a:t>
            </a:r>
            <a:r>
              <a:rPr sz="1800" spc="45" dirty="0">
                <a:solidFill>
                  <a:srgbClr val="0D5A56"/>
                </a:solidFill>
                <a:latin typeface="Arial"/>
                <a:cs typeface="Arial"/>
              </a:rPr>
              <a:t>t</a:t>
            </a:r>
            <a:r>
              <a:rPr sz="1800" spc="30" dirty="0">
                <a:solidFill>
                  <a:srgbClr val="0D5A56"/>
                </a:solidFill>
                <a:latin typeface="Arial"/>
                <a:cs typeface="Arial"/>
              </a:rPr>
              <a:t>i</a:t>
            </a:r>
            <a:r>
              <a:rPr sz="1800" spc="-130" dirty="0">
                <a:solidFill>
                  <a:srgbClr val="0D5A56"/>
                </a:solidFill>
                <a:latin typeface="Arial"/>
                <a:cs typeface="Arial"/>
              </a:rPr>
              <a:t>gma</a:t>
            </a:r>
            <a:endParaRPr sz="18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595878" y="2377566"/>
            <a:ext cx="92519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20" dirty="0">
                <a:solidFill>
                  <a:srgbClr val="0D5A56"/>
                </a:solidFill>
                <a:latin typeface="Arial"/>
                <a:cs typeface="Arial"/>
              </a:rPr>
              <a:t>Depressie</a:t>
            </a:r>
            <a:endParaRPr sz="18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097148" y="3615944"/>
            <a:ext cx="97218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45" dirty="0">
                <a:solidFill>
                  <a:srgbClr val="0D5A56"/>
                </a:solidFill>
                <a:latin typeface="Arial"/>
                <a:cs typeface="Arial"/>
              </a:rPr>
              <a:t>Geen</a:t>
            </a:r>
            <a:r>
              <a:rPr sz="1800" spc="-170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sz="1800" spc="-55" dirty="0">
                <a:solidFill>
                  <a:srgbClr val="0D5A56"/>
                </a:solidFill>
                <a:latin typeface="Arial"/>
                <a:cs typeface="Arial"/>
              </a:rPr>
              <a:t>hulp  </a:t>
            </a:r>
            <a:r>
              <a:rPr sz="1800" spc="-135" dirty="0">
                <a:solidFill>
                  <a:srgbClr val="0D5A56"/>
                </a:solidFill>
                <a:latin typeface="Arial"/>
                <a:cs typeface="Arial"/>
              </a:rPr>
              <a:t>zoeken</a:t>
            </a:r>
            <a:endParaRPr sz="18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413250" y="4534865"/>
            <a:ext cx="843915" cy="849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00" dirty="0">
                <a:solidFill>
                  <a:srgbClr val="0D5A56"/>
                </a:solidFill>
                <a:latin typeface="Arial"/>
                <a:cs typeface="Arial"/>
              </a:rPr>
              <a:t>Hoop </a:t>
            </a:r>
            <a:r>
              <a:rPr sz="1800" spc="-70" dirty="0">
                <a:solidFill>
                  <a:srgbClr val="0D5A56"/>
                </a:solidFill>
                <a:latin typeface="Arial"/>
                <a:cs typeface="Arial"/>
              </a:rPr>
              <a:t>op  herstel  </a:t>
            </a:r>
            <a:r>
              <a:rPr sz="1800" spc="-125" dirty="0">
                <a:solidFill>
                  <a:srgbClr val="0D5A56"/>
                </a:solidFill>
                <a:latin typeface="Arial"/>
                <a:cs typeface="Arial"/>
              </a:rPr>
              <a:t>v</a:t>
            </a:r>
            <a:r>
              <a:rPr sz="1800" spc="-45" dirty="0">
                <a:solidFill>
                  <a:srgbClr val="0D5A56"/>
                </a:solidFill>
                <a:latin typeface="Arial"/>
                <a:cs typeface="Arial"/>
              </a:rPr>
              <a:t>erli</a:t>
            </a:r>
            <a:r>
              <a:rPr sz="1800" spc="-80" dirty="0">
                <a:solidFill>
                  <a:srgbClr val="0D5A56"/>
                </a:solidFill>
                <a:latin typeface="Arial"/>
                <a:cs typeface="Arial"/>
              </a:rPr>
              <a:t>e</a:t>
            </a:r>
            <a:r>
              <a:rPr sz="1800" spc="-245" dirty="0">
                <a:solidFill>
                  <a:srgbClr val="0D5A56"/>
                </a:solidFill>
                <a:latin typeface="Arial"/>
                <a:cs typeface="Arial"/>
              </a:rPr>
              <a:t>z</a:t>
            </a:r>
            <a:r>
              <a:rPr sz="1800" spc="-95" dirty="0">
                <a:solidFill>
                  <a:srgbClr val="0D5A56"/>
                </a:solidFill>
                <a:latin typeface="Arial"/>
                <a:cs typeface="Arial"/>
              </a:rPr>
              <a:t>en</a:t>
            </a:r>
            <a:endParaRPr sz="18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302758" y="2091690"/>
            <a:ext cx="9328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30" dirty="0">
                <a:solidFill>
                  <a:srgbClr val="0D5A56"/>
                </a:solidFill>
                <a:latin typeface="Arial"/>
                <a:cs typeface="Arial"/>
              </a:rPr>
              <a:t>Sociaal  </a:t>
            </a:r>
            <a:r>
              <a:rPr sz="1800" spc="-80" dirty="0">
                <a:solidFill>
                  <a:srgbClr val="0D5A56"/>
                </a:solidFill>
                <a:latin typeface="Arial"/>
                <a:cs typeface="Arial"/>
              </a:rPr>
              <a:t>iso</a:t>
            </a:r>
            <a:r>
              <a:rPr sz="1800" spc="-50" dirty="0">
                <a:solidFill>
                  <a:srgbClr val="0D5A56"/>
                </a:solidFill>
                <a:latin typeface="Arial"/>
                <a:cs typeface="Arial"/>
              </a:rPr>
              <a:t>l</a:t>
            </a:r>
            <a:r>
              <a:rPr sz="1800" spc="-100" dirty="0">
                <a:solidFill>
                  <a:srgbClr val="0D5A56"/>
                </a:solidFill>
                <a:latin typeface="Arial"/>
                <a:cs typeface="Arial"/>
              </a:rPr>
              <a:t>emen</a:t>
            </a:r>
            <a:r>
              <a:rPr sz="1800" spc="90" dirty="0">
                <a:solidFill>
                  <a:srgbClr val="0D5A56"/>
                </a:solidFill>
                <a:latin typeface="Arial"/>
                <a:cs typeface="Arial"/>
              </a:rPr>
              <a:t>t</a:t>
            </a:r>
            <a:endParaRPr sz="18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169533" y="3558920"/>
            <a:ext cx="9747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75" dirty="0">
                <a:solidFill>
                  <a:srgbClr val="0D5A56"/>
                </a:solidFill>
                <a:latin typeface="Arial"/>
                <a:cs typeface="Arial"/>
              </a:rPr>
              <a:t>Zelfmoord</a:t>
            </a:r>
            <a:endParaRPr sz="1800">
              <a:latin typeface="Arial"/>
              <a:cs typeface="Arial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5931868" y="4637525"/>
            <a:ext cx="1524000" cy="1297940"/>
          </a:xfrm>
          <a:custGeom>
            <a:avLst/>
            <a:gdLst/>
            <a:ahLst/>
            <a:cxnLst/>
            <a:rect l="l" t="t" r="r" b="b"/>
            <a:pathLst>
              <a:path w="1524000" h="1297939">
                <a:moveTo>
                  <a:pt x="817312" y="1080515"/>
                </a:moveTo>
                <a:lnTo>
                  <a:pt x="506669" y="1080515"/>
                </a:lnTo>
                <a:lnTo>
                  <a:pt x="396634" y="1297759"/>
                </a:lnTo>
                <a:lnTo>
                  <a:pt x="817312" y="1080515"/>
                </a:lnTo>
                <a:close/>
              </a:path>
              <a:path w="1524000" h="1297939">
                <a:moveTo>
                  <a:pt x="494823" y="0"/>
                </a:moveTo>
                <a:lnTo>
                  <a:pt x="353384" y="0"/>
                </a:lnTo>
                <a:lnTo>
                  <a:pt x="306834" y="11999"/>
                </a:lnTo>
                <a:lnTo>
                  <a:pt x="262025" y="29843"/>
                </a:lnTo>
                <a:lnTo>
                  <a:pt x="220084" y="52962"/>
                </a:lnTo>
                <a:lnTo>
                  <a:pt x="181550" y="80942"/>
                </a:lnTo>
                <a:lnTo>
                  <a:pt x="146963" y="113366"/>
                </a:lnTo>
                <a:lnTo>
                  <a:pt x="116861" y="149818"/>
                </a:lnTo>
                <a:lnTo>
                  <a:pt x="91785" y="189883"/>
                </a:lnTo>
                <a:lnTo>
                  <a:pt x="72273" y="233145"/>
                </a:lnTo>
                <a:lnTo>
                  <a:pt x="58864" y="279189"/>
                </a:lnTo>
                <a:lnTo>
                  <a:pt x="52495" y="325854"/>
                </a:lnTo>
                <a:lnTo>
                  <a:pt x="52694" y="371694"/>
                </a:lnTo>
                <a:lnTo>
                  <a:pt x="59139" y="416116"/>
                </a:lnTo>
                <a:lnTo>
                  <a:pt x="71517" y="458545"/>
                </a:lnTo>
                <a:lnTo>
                  <a:pt x="89483" y="498333"/>
                </a:lnTo>
                <a:lnTo>
                  <a:pt x="61555" y="533992"/>
                </a:lnTo>
                <a:lnTo>
                  <a:pt x="38291" y="573489"/>
                </a:lnTo>
                <a:lnTo>
                  <a:pt x="20051" y="616380"/>
                </a:lnTo>
                <a:lnTo>
                  <a:pt x="7193" y="662221"/>
                </a:lnTo>
                <a:lnTo>
                  <a:pt x="533" y="708980"/>
                </a:lnTo>
                <a:lnTo>
                  <a:pt x="0" y="755535"/>
                </a:lnTo>
                <a:lnTo>
                  <a:pt x="5340" y="801362"/>
                </a:lnTo>
                <a:lnTo>
                  <a:pt x="16301" y="845938"/>
                </a:lnTo>
                <a:lnTo>
                  <a:pt x="32632" y="888741"/>
                </a:lnTo>
                <a:lnTo>
                  <a:pt x="54079" y="929248"/>
                </a:lnTo>
                <a:lnTo>
                  <a:pt x="80390" y="966937"/>
                </a:lnTo>
                <a:lnTo>
                  <a:pt x="111312" y="1001284"/>
                </a:lnTo>
                <a:lnTo>
                  <a:pt x="146593" y="1031767"/>
                </a:lnTo>
                <a:lnTo>
                  <a:pt x="185981" y="1057864"/>
                </a:lnTo>
                <a:lnTo>
                  <a:pt x="229223" y="1079050"/>
                </a:lnTo>
                <a:lnTo>
                  <a:pt x="276066" y="1094805"/>
                </a:lnTo>
                <a:lnTo>
                  <a:pt x="323751" y="1104111"/>
                </a:lnTo>
                <a:lnTo>
                  <a:pt x="371158" y="1107061"/>
                </a:lnTo>
                <a:lnTo>
                  <a:pt x="417783" y="1103928"/>
                </a:lnTo>
                <a:lnTo>
                  <a:pt x="463121" y="1094988"/>
                </a:lnTo>
                <a:lnTo>
                  <a:pt x="506669" y="1080515"/>
                </a:lnTo>
                <a:lnTo>
                  <a:pt x="817312" y="1080515"/>
                </a:lnTo>
                <a:lnTo>
                  <a:pt x="833915" y="1071941"/>
                </a:lnTo>
                <a:lnTo>
                  <a:pt x="1094584" y="1071941"/>
                </a:lnTo>
                <a:lnTo>
                  <a:pt x="1121424" y="1066195"/>
                </a:lnTo>
                <a:lnTo>
                  <a:pt x="1165647" y="1053156"/>
                </a:lnTo>
                <a:lnTo>
                  <a:pt x="1208271" y="1036952"/>
                </a:lnTo>
                <a:lnTo>
                  <a:pt x="1249092" y="1017689"/>
                </a:lnTo>
                <a:lnTo>
                  <a:pt x="1287907" y="995475"/>
                </a:lnTo>
                <a:lnTo>
                  <a:pt x="1324511" y="970416"/>
                </a:lnTo>
                <a:lnTo>
                  <a:pt x="1358702" y="942621"/>
                </a:lnTo>
                <a:lnTo>
                  <a:pt x="1390274" y="912195"/>
                </a:lnTo>
                <a:lnTo>
                  <a:pt x="1419025" y="879248"/>
                </a:lnTo>
                <a:lnTo>
                  <a:pt x="1444750" y="843885"/>
                </a:lnTo>
                <a:lnTo>
                  <a:pt x="1467246" y="806214"/>
                </a:lnTo>
                <a:lnTo>
                  <a:pt x="1486310" y="766342"/>
                </a:lnTo>
                <a:lnTo>
                  <a:pt x="1501736" y="724376"/>
                </a:lnTo>
                <a:lnTo>
                  <a:pt x="1513323" y="680424"/>
                </a:lnTo>
                <a:lnTo>
                  <a:pt x="1520865" y="634593"/>
                </a:lnTo>
                <a:lnTo>
                  <a:pt x="1523542" y="595930"/>
                </a:lnTo>
                <a:lnTo>
                  <a:pt x="1523542" y="570237"/>
                </a:lnTo>
                <a:lnTo>
                  <a:pt x="1517761" y="501049"/>
                </a:lnTo>
                <a:lnTo>
                  <a:pt x="1508710" y="458527"/>
                </a:lnTo>
                <a:lnTo>
                  <a:pt x="1495952" y="417284"/>
                </a:lnTo>
                <a:lnTo>
                  <a:pt x="1479643" y="377410"/>
                </a:lnTo>
                <a:lnTo>
                  <a:pt x="1459960" y="339066"/>
                </a:lnTo>
                <a:lnTo>
                  <a:pt x="1437076" y="302394"/>
                </a:lnTo>
                <a:lnTo>
                  <a:pt x="1411164" y="267537"/>
                </a:lnTo>
                <a:lnTo>
                  <a:pt x="1382395" y="234638"/>
                </a:lnTo>
                <a:lnTo>
                  <a:pt x="1350943" y="203840"/>
                </a:lnTo>
                <a:lnTo>
                  <a:pt x="1316978" y="175286"/>
                </a:lnTo>
                <a:lnTo>
                  <a:pt x="1280675" y="149119"/>
                </a:lnTo>
                <a:lnTo>
                  <a:pt x="1242204" y="125482"/>
                </a:lnTo>
                <a:lnTo>
                  <a:pt x="1201739" y="104517"/>
                </a:lnTo>
                <a:lnTo>
                  <a:pt x="1180248" y="95294"/>
                </a:lnTo>
                <a:lnTo>
                  <a:pt x="676031" y="95294"/>
                </a:lnTo>
                <a:lnTo>
                  <a:pt x="640074" y="63036"/>
                </a:lnTo>
                <a:lnTo>
                  <a:pt x="599205" y="36296"/>
                </a:lnTo>
                <a:lnTo>
                  <a:pt x="554018" y="15583"/>
                </a:lnTo>
                <a:lnTo>
                  <a:pt x="505111" y="1408"/>
                </a:lnTo>
                <a:lnTo>
                  <a:pt x="494823" y="0"/>
                </a:lnTo>
                <a:close/>
              </a:path>
              <a:path w="1524000" h="1297939">
                <a:moveTo>
                  <a:pt x="1094584" y="1071941"/>
                </a:moveTo>
                <a:lnTo>
                  <a:pt x="833915" y="1071941"/>
                </a:lnTo>
                <a:lnTo>
                  <a:pt x="883454" y="1080148"/>
                </a:lnTo>
                <a:lnTo>
                  <a:pt x="932616" y="1084547"/>
                </a:lnTo>
                <a:lnTo>
                  <a:pt x="981197" y="1085244"/>
                </a:lnTo>
                <a:lnTo>
                  <a:pt x="1028995" y="1082346"/>
                </a:lnTo>
                <a:lnTo>
                  <a:pt x="1075805" y="1075961"/>
                </a:lnTo>
                <a:lnTo>
                  <a:pt x="1094584" y="1071941"/>
                </a:lnTo>
                <a:close/>
              </a:path>
              <a:path w="1524000" h="1297939">
                <a:moveTo>
                  <a:pt x="921979" y="42835"/>
                </a:moveTo>
                <a:lnTo>
                  <a:pt x="869601" y="45383"/>
                </a:lnTo>
                <a:lnTo>
                  <a:pt x="818605" y="52169"/>
                </a:lnTo>
                <a:lnTo>
                  <a:pt x="769202" y="62926"/>
                </a:lnTo>
                <a:lnTo>
                  <a:pt x="721607" y="77390"/>
                </a:lnTo>
                <a:lnTo>
                  <a:pt x="676031" y="95294"/>
                </a:lnTo>
                <a:lnTo>
                  <a:pt x="1180248" y="95294"/>
                </a:lnTo>
                <a:lnTo>
                  <a:pt x="1115514" y="71178"/>
                </a:lnTo>
                <a:lnTo>
                  <a:pt x="1070099" y="59090"/>
                </a:lnTo>
                <a:lnTo>
                  <a:pt x="1023379" y="50246"/>
                </a:lnTo>
                <a:lnTo>
                  <a:pt x="975526" y="44789"/>
                </a:lnTo>
                <a:lnTo>
                  <a:pt x="921979" y="42835"/>
                </a:lnTo>
                <a:close/>
              </a:path>
            </a:pathLst>
          </a:custGeom>
          <a:solidFill>
            <a:srgbClr val="F9C7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6291834" y="4997018"/>
            <a:ext cx="87947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14" dirty="0">
                <a:solidFill>
                  <a:srgbClr val="0D5A56"/>
                </a:solidFill>
                <a:latin typeface="Arial"/>
                <a:cs typeface="Arial"/>
              </a:rPr>
              <a:t>A</a:t>
            </a:r>
            <a:r>
              <a:rPr sz="1800" spc="-55" dirty="0">
                <a:solidFill>
                  <a:srgbClr val="0D5A56"/>
                </a:solidFill>
                <a:latin typeface="Arial"/>
                <a:cs typeface="Arial"/>
              </a:rPr>
              <a:t>r</a:t>
            </a:r>
            <a:r>
              <a:rPr sz="1800" spc="-85" dirty="0">
                <a:solidFill>
                  <a:srgbClr val="0D5A56"/>
                </a:solidFill>
                <a:latin typeface="Arial"/>
                <a:cs typeface="Arial"/>
              </a:rPr>
              <a:t>moede</a:t>
            </a:r>
            <a:endParaRPr sz="1800">
              <a:latin typeface="Arial"/>
              <a:cs typeface="Arial"/>
            </a:endParaRPr>
          </a:p>
        </p:txBody>
      </p:sp>
      <p:sp>
        <p:nvSpPr>
          <p:cNvPr id="52" name="object 5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5" dirty="0"/>
              <a:t>Toolkit </a:t>
            </a:r>
            <a:r>
              <a:rPr spc="-25" dirty="0"/>
              <a:t>met </a:t>
            </a:r>
            <a:r>
              <a:rPr spc="-50" dirty="0"/>
              <a:t>‘Anti-stigma </a:t>
            </a:r>
            <a:r>
              <a:rPr spc="-25" dirty="0"/>
              <a:t>activiteiten’ </a:t>
            </a:r>
            <a:r>
              <a:rPr spc="-45" dirty="0"/>
              <a:t>voor</a:t>
            </a:r>
            <a:r>
              <a:rPr spc="-155" dirty="0"/>
              <a:t> </a:t>
            </a:r>
            <a:r>
              <a:rPr spc="-55" dirty="0"/>
              <a:t>hulpverleners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53769" y="144017"/>
            <a:ext cx="4710430" cy="711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500" spc="-580" dirty="0">
                <a:solidFill>
                  <a:srgbClr val="0D5A56"/>
                </a:solidFill>
                <a:latin typeface="Arial"/>
                <a:cs typeface="Arial"/>
              </a:rPr>
              <a:t>WOORDEN</a:t>
            </a:r>
            <a:r>
              <a:rPr sz="4500" spc="-275" dirty="0">
                <a:solidFill>
                  <a:srgbClr val="0D5A56"/>
                </a:solidFill>
                <a:latin typeface="Arial"/>
                <a:cs typeface="Arial"/>
              </a:rPr>
              <a:t> </a:t>
            </a:r>
            <a:r>
              <a:rPr sz="4500" spc="-525" dirty="0">
                <a:solidFill>
                  <a:srgbClr val="0D5A56"/>
                </a:solidFill>
                <a:latin typeface="Arial"/>
                <a:cs typeface="Arial"/>
              </a:rPr>
              <a:t>KUNNEN</a:t>
            </a:r>
            <a:endParaRPr sz="45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PIJN</a:t>
            </a:r>
            <a:r>
              <a:rPr spc="-80" dirty="0"/>
              <a:t> </a:t>
            </a:r>
            <a:r>
              <a:rPr spc="-10" dirty="0"/>
              <a:t>DOEN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797875" y="1765046"/>
            <a:ext cx="592455" cy="382270"/>
            <a:chOff x="7797875" y="1765046"/>
            <a:chExt cx="592455" cy="382270"/>
          </a:xfrm>
        </p:grpSpPr>
        <p:sp>
          <p:nvSpPr>
            <p:cNvPr id="5" name="object 5"/>
            <p:cNvSpPr/>
            <p:nvPr/>
          </p:nvSpPr>
          <p:spPr>
            <a:xfrm>
              <a:off x="7797864" y="1905380"/>
              <a:ext cx="466090" cy="242570"/>
            </a:xfrm>
            <a:custGeom>
              <a:avLst/>
              <a:gdLst/>
              <a:ahLst/>
              <a:cxnLst/>
              <a:rect l="l" t="t" r="r" b="b"/>
              <a:pathLst>
                <a:path w="466090" h="242569">
                  <a:moveTo>
                    <a:pt x="73888" y="218389"/>
                  </a:moveTo>
                  <a:lnTo>
                    <a:pt x="70332" y="214845"/>
                  </a:lnTo>
                  <a:lnTo>
                    <a:pt x="31623" y="214845"/>
                  </a:lnTo>
                  <a:lnTo>
                    <a:pt x="31623" y="137426"/>
                  </a:lnTo>
                  <a:lnTo>
                    <a:pt x="28397" y="134200"/>
                  </a:lnTo>
                  <a:lnTo>
                    <a:pt x="3556" y="134200"/>
                  </a:lnTo>
                  <a:lnTo>
                    <a:pt x="0" y="137426"/>
                  </a:lnTo>
                  <a:lnTo>
                    <a:pt x="0" y="238391"/>
                  </a:lnTo>
                  <a:lnTo>
                    <a:pt x="3556" y="241947"/>
                  </a:lnTo>
                  <a:lnTo>
                    <a:pt x="70332" y="241947"/>
                  </a:lnTo>
                  <a:lnTo>
                    <a:pt x="73888" y="238391"/>
                  </a:lnTo>
                  <a:lnTo>
                    <a:pt x="73888" y="218389"/>
                  </a:lnTo>
                  <a:close/>
                </a:path>
                <a:path w="466090" h="242569">
                  <a:moveTo>
                    <a:pt x="91313" y="3225"/>
                  </a:moveTo>
                  <a:lnTo>
                    <a:pt x="87757" y="0"/>
                  </a:lnTo>
                  <a:lnTo>
                    <a:pt x="3556" y="0"/>
                  </a:lnTo>
                  <a:lnTo>
                    <a:pt x="0" y="3225"/>
                  </a:lnTo>
                  <a:lnTo>
                    <a:pt x="0" y="22898"/>
                  </a:lnTo>
                  <a:lnTo>
                    <a:pt x="3556" y="26454"/>
                  </a:lnTo>
                  <a:lnTo>
                    <a:pt x="30010" y="26454"/>
                  </a:lnTo>
                  <a:lnTo>
                    <a:pt x="30010" y="101942"/>
                  </a:lnTo>
                  <a:lnTo>
                    <a:pt x="33553" y="105486"/>
                  </a:lnTo>
                  <a:lnTo>
                    <a:pt x="57759" y="105486"/>
                  </a:lnTo>
                  <a:lnTo>
                    <a:pt x="60985" y="101942"/>
                  </a:lnTo>
                  <a:lnTo>
                    <a:pt x="60985" y="26454"/>
                  </a:lnTo>
                  <a:lnTo>
                    <a:pt x="87757" y="26454"/>
                  </a:lnTo>
                  <a:lnTo>
                    <a:pt x="91313" y="22898"/>
                  </a:lnTo>
                  <a:lnTo>
                    <a:pt x="91313" y="3225"/>
                  </a:lnTo>
                  <a:close/>
                </a:path>
                <a:path w="466090" h="242569">
                  <a:moveTo>
                    <a:pt x="183248" y="237426"/>
                  </a:moveTo>
                  <a:lnTo>
                    <a:pt x="180670" y="230644"/>
                  </a:lnTo>
                  <a:lnTo>
                    <a:pt x="178244" y="223227"/>
                  </a:lnTo>
                  <a:lnTo>
                    <a:pt x="170014" y="198069"/>
                  </a:lnTo>
                  <a:lnTo>
                    <a:pt x="158610" y="163233"/>
                  </a:lnTo>
                  <a:lnTo>
                    <a:pt x="151638" y="141935"/>
                  </a:lnTo>
                  <a:lnTo>
                    <a:pt x="149694" y="136448"/>
                  </a:lnTo>
                  <a:lnTo>
                    <a:pt x="146151" y="134200"/>
                  </a:lnTo>
                  <a:lnTo>
                    <a:pt x="140017" y="134200"/>
                  </a:lnTo>
                  <a:lnTo>
                    <a:pt x="140017" y="198069"/>
                  </a:lnTo>
                  <a:lnTo>
                    <a:pt x="124218" y="198069"/>
                  </a:lnTo>
                  <a:lnTo>
                    <a:pt x="127762" y="183235"/>
                  </a:lnTo>
                  <a:lnTo>
                    <a:pt x="129692" y="175806"/>
                  </a:lnTo>
                  <a:lnTo>
                    <a:pt x="131953" y="163233"/>
                  </a:lnTo>
                  <a:lnTo>
                    <a:pt x="132283" y="163233"/>
                  </a:lnTo>
                  <a:lnTo>
                    <a:pt x="134861" y="175806"/>
                  </a:lnTo>
                  <a:lnTo>
                    <a:pt x="136791" y="183235"/>
                  </a:lnTo>
                  <a:lnTo>
                    <a:pt x="140017" y="198069"/>
                  </a:lnTo>
                  <a:lnTo>
                    <a:pt x="140017" y="134200"/>
                  </a:lnTo>
                  <a:lnTo>
                    <a:pt x="118084" y="134200"/>
                  </a:lnTo>
                  <a:lnTo>
                    <a:pt x="114858" y="136448"/>
                  </a:lnTo>
                  <a:lnTo>
                    <a:pt x="112928" y="141935"/>
                  </a:lnTo>
                  <a:lnTo>
                    <a:pt x="83566" y="230644"/>
                  </a:lnTo>
                  <a:lnTo>
                    <a:pt x="81305" y="237426"/>
                  </a:lnTo>
                  <a:lnTo>
                    <a:pt x="84531" y="241947"/>
                  </a:lnTo>
                  <a:lnTo>
                    <a:pt x="109372" y="241947"/>
                  </a:lnTo>
                  <a:lnTo>
                    <a:pt x="113245" y="239039"/>
                  </a:lnTo>
                  <a:lnTo>
                    <a:pt x="114528" y="233553"/>
                  </a:lnTo>
                  <a:lnTo>
                    <a:pt x="116801" y="223227"/>
                  </a:lnTo>
                  <a:lnTo>
                    <a:pt x="147447" y="223227"/>
                  </a:lnTo>
                  <a:lnTo>
                    <a:pt x="149694" y="233553"/>
                  </a:lnTo>
                  <a:lnTo>
                    <a:pt x="151320" y="239039"/>
                  </a:lnTo>
                  <a:lnTo>
                    <a:pt x="154863" y="241947"/>
                  </a:lnTo>
                  <a:lnTo>
                    <a:pt x="179705" y="241947"/>
                  </a:lnTo>
                  <a:lnTo>
                    <a:pt x="183248" y="237426"/>
                  </a:lnTo>
                  <a:close/>
                </a:path>
                <a:path w="466090" h="242569">
                  <a:moveTo>
                    <a:pt x="200025" y="3225"/>
                  </a:moveTo>
                  <a:lnTo>
                    <a:pt x="196799" y="0"/>
                  </a:lnTo>
                  <a:lnTo>
                    <a:pt x="172605" y="0"/>
                  </a:lnTo>
                  <a:lnTo>
                    <a:pt x="169062" y="3225"/>
                  </a:lnTo>
                  <a:lnTo>
                    <a:pt x="169062" y="40005"/>
                  </a:lnTo>
                  <a:lnTo>
                    <a:pt x="138404" y="40005"/>
                  </a:lnTo>
                  <a:lnTo>
                    <a:pt x="138404" y="3225"/>
                  </a:lnTo>
                  <a:lnTo>
                    <a:pt x="135178" y="0"/>
                  </a:lnTo>
                  <a:lnTo>
                    <a:pt x="110667" y="0"/>
                  </a:lnTo>
                  <a:lnTo>
                    <a:pt x="107442" y="3225"/>
                  </a:lnTo>
                  <a:lnTo>
                    <a:pt x="107442" y="101942"/>
                  </a:lnTo>
                  <a:lnTo>
                    <a:pt x="110667" y="105486"/>
                  </a:lnTo>
                  <a:lnTo>
                    <a:pt x="135178" y="105486"/>
                  </a:lnTo>
                  <a:lnTo>
                    <a:pt x="138404" y="101942"/>
                  </a:lnTo>
                  <a:lnTo>
                    <a:pt x="138404" y="66459"/>
                  </a:lnTo>
                  <a:lnTo>
                    <a:pt x="169062" y="66459"/>
                  </a:lnTo>
                  <a:lnTo>
                    <a:pt x="169062" y="101942"/>
                  </a:lnTo>
                  <a:lnTo>
                    <a:pt x="172605" y="105486"/>
                  </a:lnTo>
                  <a:lnTo>
                    <a:pt x="196799" y="105486"/>
                  </a:lnTo>
                  <a:lnTo>
                    <a:pt x="200025" y="101942"/>
                  </a:lnTo>
                  <a:lnTo>
                    <a:pt x="200025" y="66459"/>
                  </a:lnTo>
                  <a:lnTo>
                    <a:pt x="200025" y="40005"/>
                  </a:lnTo>
                  <a:lnTo>
                    <a:pt x="200025" y="3225"/>
                  </a:lnTo>
                  <a:close/>
                </a:path>
                <a:path w="466090" h="242569">
                  <a:moveTo>
                    <a:pt x="282295" y="209042"/>
                  </a:moveTo>
                  <a:lnTo>
                    <a:pt x="265849" y="185483"/>
                  </a:lnTo>
                  <a:lnTo>
                    <a:pt x="271170" y="181051"/>
                  </a:lnTo>
                  <a:lnTo>
                    <a:pt x="274993" y="175361"/>
                  </a:lnTo>
                  <a:lnTo>
                    <a:pt x="275424" y="174193"/>
                  </a:lnTo>
                  <a:lnTo>
                    <a:pt x="277317" y="169024"/>
                  </a:lnTo>
                  <a:lnTo>
                    <a:pt x="278104" y="162585"/>
                  </a:lnTo>
                  <a:lnTo>
                    <a:pt x="277431" y="159677"/>
                  </a:lnTo>
                  <a:lnTo>
                    <a:pt x="275221" y="150114"/>
                  </a:lnTo>
                  <a:lnTo>
                    <a:pt x="267169" y="141249"/>
                  </a:lnTo>
                  <a:lnTo>
                    <a:pt x="254825" y="135953"/>
                  </a:lnTo>
                  <a:lnTo>
                    <a:pt x="250685" y="135496"/>
                  </a:lnTo>
                  <a:lnTo>
                    <a:pt x="250685" y="203873"/>
                  </a:lnTo>
                  <a:lnTo>
                    <a:pt x="250685" y="211937"/>
                  </a:lnTo>
                  <a:lnTo>
                    <a:pt x="247459" y="216458"/>
                  </a:lnTo>
                  <a:lnTo>
                    <a:pt x="230035" y="216458"/>
                  </a:lnTo>
                  <a:lnTo>
                    <a:pt x="230035" y="199351"/>
                  </a:lnTo>
                  <a:lnTo>
                    <a:pt x="247777" y="199351"/>
                  </a:lnTo>
                  <a:lnTo>
                    <a:pt x="250685" y="203873"/>
                  </a:lnTo>
                  <a:lnTo>
                    <a:pt x="250685" y="135496"/>
                  </a:lnTo>
                  <a:lnTo>
                    <a:pt x="246494" y="135039"/>
                  </a:lnTo>
                  <a:lnTo>
                    <a:pt x="246494" y="163233"/>
                  </a:lnTo>
                  <a:lnTo>
                    <a:pt x="246494" y="169684"/>
                  </a:lnTo>
                  <a:lnTo>
                    <a:pt x="244551" y="174193"/>
                  </a:lnTo>
                  <a:lnTo>
                    <a:pt x="230035" y="174193"/>
                  </a:lnTo>
                  <a:lnTo>
                    <a:pt x="230035" y="159677"/>
                  </a:lnTo>
                  <a:lnTo>
                    <a:pt x="244551" y="159677"/>
                  </a:lnTo>
                  <a:lnTo>
                    <a:pt x="246494" y="163233"/>
                  </a:lnTo>
                  <a:lnTo>
                    <a:pt x="246494" y="135039"/>
                  </a:lnTo>
                  <a:lnTo>
                    <a:pt x="239064" y="134200"/>
                  </a:lnTo>
                  <a:lnTo>
                    <a:pt x="201637" y="134200"/>
                  </a:lnTo>
                  <a:lnTo>
                    <a:pt x="198424" y="137426"/>
                  </a:lnTo>
                  <a:lnTo>
                    <a:pt x="198424" y="238391"/>
                  </a:lnTo>
                  <a:lnTo>
                    <a:pt x="201637" y="241947"/>
                  </a:lnTo>
                  <a:lnTo>
                    <a:pt x="238417" y="241947"/>
                  </a:lnTo>
                  <a:lnTo>
                    <a:pt x="254800" y="240334"/>
                  </a:lnTo>
                  <a:lnTo>
                    <a:pt x="268833" y="234924"/>
                  </a:lnTo>
                  <a:lnTo>
                    <a:pt x="278612" y="224790"/>
                  </a:lnTo>
                  <a:lnTo>
                    <a:pt x="280568" y="216458"/>
                  </a:lnTo>
                  <a:lnTo>
                    <a:pt x="282295" y="209042"/>
                  </a:lnTo>
                  <a:close/>
                </a:path>
                <a:path w="466090" h="242569">
                  <a:moveTo>
                    <a:pt x="293916" y="82257"/>
                  </a:moveTo>
                  <a:lnTo>
                    <a:pt x="290690" y="79032"/>
                  </a:lnTo>
                  <a:lnTo>
                    <a:pt x="254558" y="79032"/>
                  </a:lnTo>
                  <a:lnTo>
                    <a:pt x="254558" y="65481"/>
                  </a:lnTo>
                  <a:lnTo>
                    <a:pt x="281012" y="65481"/>
                  </a:lnTo>
                  <a:lnTo>
                    <a:pt x="284238" y="62255"/>
                  </a:lnTo>
                  <a:lnTo>
                    <a:pt x="284238" y="42583"/>
                  </a:lnTo>
                  <a:lnTo>
                    <a:pt x="281012" y="39039"/>
                  </a:lnTo>
                  <a:lnTo>
                    <a:pt x="254558" y="39039"/>
                  </a:lnTo>
                  <a:lnTo>
                    <a:pt x="254558" y="26454"/>
                  </a:lnTo>
                  <a:lnTo>
                    <a:pt x="288747" y="26454"/>
                  </a:lnTo>
                  <a:lnTo>
                    <a:pt x="291973" y="22898"/>
                  </a:lnTo>
                  <a:lnTo>
                    <a:pt x="291973" y="3225"/>
                  </a:lnTo>
                  <a:lnTo>
                    <a:pt x="288747" y="0"/>
                  </a:lnTo>
                  <a:lnTo>
                    <a:pt x="227126" y="0"/>
                  </a:lnTo>
                  <a:lnTo>
                    <a:pt x="223583" y="3225"/>
                  </a:lnTo>
                  <a:lnTo>
                    <a:pt x="223583" y="101942"/>
                  </a:lnTo>
                  <a:lnTo>
                    <a:pt x="227126" y="105486"/>
                  </a:lnTo>
                  <a:lnTo>
                    <a:pt x="290690" y="105486"/>
                  </a:lnTo>
                  <a:lnTo>
                    <a:pt x="293916" y="101942"/>
                  </a:lnTo>
                  <a:lnTo>
                    <a:pt x="293916" y="82257"/>
                  </a:lnTo>
                  <a:close/>
                </a:path>
                <a:path w="466090" h="242569">
                  <a:moveTo>
                    <a:pt x="372948" y="218389"/>
                  </a:moveTo>
                  <a:lnTo>
                    <a:pt x="369404" y="214845"/>
                  </a:lnTo>
                  <a:lnTo>
                    <a:pt x="332625" y="214845"/>
                  </a:lnTo>
                  <a:lnTo>
                    <a:pt x="332625" y="200977"/>
                  </a:lnTo>
                  <a:lnTo>
                    <a:pt x="359397" y="200977"/>
                  </a:lnTo>
                  <a:lnTo>
                    <a:pt x="362953" y="197751"/>
                  </a:lnTo>
                  <a:lnTo>
                    <a:pt x="362953" y="177419"/>
                  </a:lnTo>
                  <a:lnTo>
                    <a:pt x="359397" y="174193"/>
                  </a:lnTo>
                  <a:lnTo>
                    <a:pt x="332625" y="174193"/>
                  </a:lnTo>
                  <a:lnTo>
                    <a:pt x="332625" y="160972"/>
                  </a:lnTo>
                  <a:lnTo>
                    <a:pt x="367474" y="160972"/>
                  </a:lnTo>
                  <a:lnTo>
                    <a:pt x="371017" y="157746"/>
                  </a:lnTo>
                  <a:lnTo>
                    <a:pt x="371017" y="137426"/>
                  </a:lnTo>
                  <a:lnTo>
                    <a:pt x="367474" y="134200"/>
                  </a:lnTo>
                  <a:lnTo>
                    <a:pt x="304558" y="134200"/>
                  </a:lnTo>
                  <a:lnTo>
                    <a:pt x="301015" y="137426"/>
                  </a:lnTo>
                  <a:lnTo>
                    <a:pt x="301015" y="238391"/>
                  </a:lnTo>
                  <a:lnTo>
                    <a:pt x="304558" y="241947"/>
                  </a:lnTo>
                  <a:lnTo>
                    <a:pt x="369404" y="241947"/>
                  </a:lnTo>
                  <a:lnTo>
                    <a:pt x="372948" y="238391"/>
                  </a:lnTo>
                  <a:lnTo>
                    <a:pt x="372948" y="218389"/>
                  </a:lnTo>
                  <a:close/>
                </a:path>
                <a:path w="466090" h="242569">
                  <a:moveTo>
                    <a:pt x="465543" y="218389"/>
                  </a:moveTo>
                  <a:lnTo>
                    <a:pt x="462318" y="214845"/>
                  </a:lnTo>
                  <a:lnTo>
                    <a:pt x="423595" y="214845"/>
                  </a:lnTo>
                  <a:lnTo>
                    <a:pt x="423595" y="137426"/>
                  </a:lnTo>
                  <a:lnTo>
                    <a:pt x="420382" y="134200"/>
                  </a:lnTo>
                  <a:lnTo>
                    <a:pt x="395211" y="134200"/>
                  </a:lnTo>
                  <a:lnTo>
                    <a:pt x="391985" y="137426"/>
                  </a:lnTo>
                  <a:lnTo>
                    <a:pt x="391985" y="238391"/>
                  </a:lnTo>
                  <a:lnTo>
                    <a:pt x="395211" y="241947"/>
                  </a:lnTo>
                  <a:lnTo>
                    <a:pt x="462318" y="241947"/>
                  </a:lnTo>
                  <a:lnTo>
                    <a:pt x="465543" y="238391"/>
                  </a:lnTo>
                  <a:lnTo>
                    <a:pt x="465543" y="218389"/>
                  </a:lnTo>
                  <a:close/>
                </a:path>
              </a:pathLst>
            </a:custGeom>
            <a:solidFill>
              <a:srgbClr val="55C8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797875" y="1765046"/>
              <a:ext cx="592455" cy="111125"/>
            </a:xfrm>
            <a:custGeom>
              <a:avLst/>
              <a:gdLst/>
              <a:ahLst/>
              <a:cxnLst/>
              <a:rect l="l" t="t" r="r" b="b"/>
              <a:pathLst>
                <a:path w="592454" h="111125">
                  <a:moveTo>
                    <a:pt x="40648" y="1938"/>
                  </a:moveTo>
                  <a:lnTo>
                    <a:pt x="3548" y="1938"/>
                  </a:lnTo>
                  <a:lnTo>
                    <a:pt x="0" y="5162"/>
                  </a:lnTo>
                  <a:lnTo>
                    <a:pt x="0" y="105810"/>
                  </a:lnTo>
                  <a:lnTo>
                    <a:pt x="3548" y="109357"/>
                  </a:lnTo>
                  <a:lnTo>
                    <a:pt x="40004" y="109357"/>
                  </a:lnTo>
                  <a:lnTo>
                    <a:pt x="56388" y="107759"/>
                  </a:lnTo>
                  <a:lnTo>
                    <a:pt x="70413" y="102381"/>
                  </a:lnTo>
                  <a:lnTo>
                    <a:pt x="80203" y="92347"/>
                  </a:lnTo>
                  <a:lnTo>
                    <a:pt x="82205" y="83875"/>
                  </a:lnTo>
                  <a:lnTo>
                    <a:pt x="31617" y="83875"/>
                  </a:lnTo>
                  <a:lnTo>
                    <a:pt x="31617" y="66776"/>
                  </a:lnTo>
                  <a:lnTo>
                    <a:pt x="81755" y="66776"/>
                  </a:lnTo>
                  <a:lnTo>
                    <a:pt x="80373" y="63309"/>
                  </a:lnTo>
                  <a:lnTo>
                    <a:pt x="75306" y="57361"/>
                  </a:lnTo>
                  <a:lnTo>
                    <a:pt x="67426" y="53227"/>
                  </a:lnTo>
                  <a:lnTo>
                    <a:pt x="67426" y="52905"/>
                  </a:lnTo>
                  <a:lnTo>
                    <a:pt x="72694" y="48514"/>
                  </a:lnTo>
                  <a:lnTo>
                    <a:pt x="76420" y="42945"/>
                  </a:lnTo>
                  <a:lnTo>
                    <a:pt x="76892" y="41613"/>
                  </a:lnTo>
                  <a:lnTo>
                    <a:pt x="31617" y="41613"/>
                  </a:lnTo>
                  <a:lnTo>
                    <a:pt x="31617" y="27097"/>
                  </a:lnTo>
                  <a:lnTo>
                    <a:pt x="78632" y="27097"/>
                  </a:lnTo>
                  <a:lnTo>
                    <a:pt x="76536" y="17860"/>
                  </a:lnTo>
                  <a:lnTo>
                    <a:pt x="68597" y="8994"/>
                  </a:lnTo>
                  <a:lnTo>
                    <a:pt x="56362" y="3697"/>
                  </a:lnTo>
                  <a:lnTo>
                    <a:pt x="40648" y="1938"/>
                  </a:lnTo>
                  <a:close/>
                </a:path>
                <a:path w="592454" h="111125">
                  <a:moveTo>
                    <a:pt x="81755" y="66776"/>
                  </a:moveTo>
                  <a:lnTo>
                    <a:pt x="49362" y="66776"/>
                  </a:lnTo>
                  <a:lnTo>
                    <a:pt x="52264" y="71294"/>
                  </a:lnTo>
                  <a:lnTo>
                    <a:pt x="52264" y="79358"/>
                  </a:lnTo>
                  <a:lnTo>
                    <a:pt x="49040" y="83875"/>
                  </a:lnTo>
                  <a:lnTo>
                    <a:pt x="82205" y="83875"/>
                  </a:lnTo>
                  <a:lnTo>
                    <a:pt x="83882" y="76779"/>
                  </a:lnTo>
                  <a:lnTo>
                    <a:pt x="83081" y="70104"/>
                  </a:lnTo>
                  <a:lnTo>
                    <a:pt x="81755" y="66776"/>
                  </a:lnTo>
                  <a:close/>
                </a:path>
                <a:path w="592454" h="111125">
                  <a:moveTo>
                    <a:pt x="78632" y="27097"/>
                  </a:moveTo>
                  <a:lnTo>
                    <a:pt x="46134" y="27097"/>
                  </a:lnTo>
                  <a:lnTo>
                    <a:pt x="48068" y="30648"/>
                  </a:lnTo>
                  <a:lnTo>
                    <a:pt x="48068" y="37422"/>
                  </a:lnTo>
                  <a:lnTo>
                    <a:pt x="46134" y="41613"/>
                  </a:lnTo>
                  <a:lnTo>
                    <a:pt x="76892" y="41613"/>
                  </a:lnTo>
                  <a:lnTo>
                    <a:pt x="78633" y="36711"/>
                  </a:lnTo>
                  <a:lnTo>
                    <a:pt x="79364" y="30325"/>
                  </a:lnTo>
                  <a:lnTo>
                    <a:pt x="78632" y="27097"/>
                  </a:lnTo>
                  <a:close/>
                </a:path>
                <a:path w="592454" h="111125">
                  <a:moveTo>
                    <a:pt x="160987" y="1938"/>
                  </a:moveTo>
                  <a:lnTo>
                    <a:pt x="98400" y="1938"/>
                  </a:lnTo>
                  <a:lnTo>
                    <a:pt x="94849" y="5162"/>
                  </a:lnTo>
                  <a:lnTo>
                    <a:pt x="94849" y="105810"/>
                  </a:lnTo>
                  <a:lnTo>
                    <a:pt x="98400" y="109357"/>
                  </a:lnTo>
                  <a:lnTo>
                    <a:pt x="162922" y="109357"/>
                  </a:lnTo>
                  <a:lnTo>
                    <a:pt x="166473" y="105810"/>
                  </a:lnTo>
                  <a:lnTo>
                    <a:pt x="166473" y="85810"/>
                  </a:lnTo>
                  <a:lnTo>
                    <a:pt x="162922" y="82259"/>
                  </a:lnTo>
                  <a:lnTo>
                    <a:pt x="126467" y="82259"/>
                  </a:lnTo>
                  <a:lnTo>
                    <a:pt x="126467" y="68710"/>
                  </a:lnTo>
                  <a:lnTo>
                    <a:pt x="153245" y="68710"/>
                  </a:lnTo>
                  <a:lnTo>
                    <a:pt x="156792" y="65164"/>
                  </a:lnTo>
                  <a:lnTo>
                    <a:pt x="156792" y="45163"/>
                  </a:lnTo>
                  <a:lnTo>
                    <a:pt x="153245" y="41613"/>
                  </a:lnTo>
                  <a:lnTo>
                    <a:pt x="126467" y="41613"/>
                  </a:lnTo>
                  <a:lnTo>
                    <a:pt x="126467" y="28709"/>
                  </a:lnTo>
                  <a:lnTo>
                    <a:pt x="160987" y="28709"/>
                  </a:lnTo>
                  <a:lnTo>
                    <a:pt x="164538" y="25163"/>
                  </a:lnTo>
                  <a:lnTo>
                    <a:pt x="164538" y="5162"/>
                  </a:lnTo>
                  <a:lnTo>
                    <a:pt x="160987" y="1938"/>
                  </a:lnTo>
                  <a:close/>
                </a:path>
                <a:path w="592454" h="111125">
                  <a:moveTo>
                    <a:pt x="318425" y="0"/>
                  </a:moveTo>
                  <a:lnTo>
                    <a:pt x="295313" y="4259"/>
                  </a:lnTo>
                  <a:lnTo>
                    <a:pt x="277494" y="15928"/>
                  </a:lnTo>
                  <a:lnTo>
                    <a:pt x="266026" y="33343"/>
                  </a:lnTo>
                  <a:lnTo>
                    <a:pt x="261968" y="54839"/>
                  </a:lnTo>
                  <a:lnTo>
                    <a:pt x="266026" y="76948"/>
                  </a:lnTo>
                  <a:lnTo>
                    <a:pt x="277494" y="94762"/>
                  </a:lnTo>
                  <a:lnTo>
                    <a:pt x="295313" y="106648"/>
                  </a:lnTo>
                  <a:lnTo>
                    <a:pt x="318425" y="110973"/>
                  </a:lnTo>
                  <a:lnTo>
                    <a:pt x="341725" y="106648"/>
                  </a:lnTo>
                  <a:lnTo>
                    <a:pt x="359641" y="94762"/>
                  </a:lnTo>
                  <a:lnTo>
                    <a:pt x="367716" y="82259"/>
                  </a:lnTo>
                  <a:lnTo>
                    <a:pt x="318425" y="82259"/>
                  </a:lnTo>
                  <a:lnTo>
                    <a:pt x="308707" y="80198"/>
                  </a:lnTo>
                  <a:lnTo>
                    <a:pt x="301166" y="74478"/>
                  </a:lnTo>
                  <a:lnTo>
                    <a:pt x="296287" y="65793"/>
                  </a:lnTo>
                  <a:lnTo>
                    <a:pt x="294554" y="54839"/>
                  </a:lnTo>
                  <a:lnTo>
                    <a:pt x="296287" y="44497"/>
                  </a:lnTo>
                  <a:lnTo>
                    <a:pt x="301166" y="36210"/>
                  </a:lnTo>
                  <a:lnTo>
                    <a:pt x="308707" y="30705"/>
                  </a:lnTo>
                  <a:lnTo>
                    <a:pt x="318425" y="28709"/>
                  </a:lnTo>
                  <a:lnTo>
                    <a:pt x="368085" y="28709"/>
                  </a:lnTo>
                  <a:lnTo>
                    <a:pt x="359641" y="15928"/>
                  </a:lnTo>
                  <a:lnTo>
                    <a:pt x="341725" y="4259"/>
                  </a:lnTo>
                  <a:lnTo>
                    <a:pt x="318425" y="0"/>
                  </a:lnTo>
                  <a:close/>
                </a:path>
                <a:path w="592454" h="111125">
                  <a:moveTo>
                    <a:pt x="198413" y="1938"/>
                  </a:moveTo>
                  <a:lnTo>
                    <a:pt x="170664" y="1938"/>
                  </a:lnTo>
                  <a:lnTo>
                    <a:pt x="167762" y="6774"/>
                  </a:lnTo>
                  <a:lnTo>
                    <a:pt x="171636" y="13548"/>
                  </a:lnTo>
                  <a:lnTo>
                    <a:pt x="200339" y="65793"/>
                  </a:lnTo>
                  <a:lnTo>
                    <a:pt x="200348" y="105810"/>
                  </a:lnTo>
                  <a:lnTo>
                    <a:pt x="203572" y="109357"/>
                  </a:lnTo>
                  <a:lnTo>
                    <a:pt x="228415" y="109357"/>
                  </a:lnTo>
                  <a:lnTo>
                    <a:pt x="231966" y="105810"/>
                  </a:lnTo>
                  <a:lnTo>
                    <a:pt x="231975" y="65793"/>
                  </a:lnTo>
                  <a:lnTo>
                    <a:pt x="245614" y="40968"/>
                  </a:lnTo>
                  <a:lnTo>
                    <a:pt x="216155" y="40968"/>
                  </a:lnTo>
                  <a:lnTo>
                    <a:pt x="213576" y="31292"/>
                  </a:lnTo>
                  <a:lnTo>
                    <a:pt x="210025" y="23228"/>
                  </a:lnTo>
                  <a:lnTo>
                    <a:pt x="204217" y="9035"/>
                  </a:lnTo>
                  <a:lnTo>
                    <a:pt x="201960" y="4195"/>
                  </a:lnTo>
                  <a:lnTo>
                    <a:pt x="198413" y="1938"/>
                  </a:lnTo>
                  <a:close/>
                </a:path>
                <a:path w="592454" h="111125">
                  <a:moveTo>
                    <a:pt x="368085" y="28709"/>
                  </a:moveTo>
                  <a:lnTo>
                    <a:pt x="318425" y="28709"/>
                  </a:lnTo>
                  <a:lnTo>
                    <a:pt x="328331" y="30705"/>
                  </a:lnTo>
                  <a:lnTo>
                    <a:pt x="335969" y="36210"/>
                  </a:lnTo>
                  <a:lnTo>
                    <a:pt x="340884" y="44497"/>
                  </a:lnTo>
                  <a:lnTo>
                    <a:pt x="342624" y="54839"/>
                  </a:lnTo>
                  <a:lnTo>
                    <a:pt x="340875" y="65809"/>
                  </a:lnTo>
                  <a:lnTo>
                    <a:pt x="335969" y="74478"/>
                  </a:lnTo>
                  <a:lnTo>
                    <a:pt x="328331" y="80198"/>
                  </a:lnTo>
                  <a:lnTo>
                    <a:pt x="318425" y="82259"/>
                  </a:lnTo>
                  <a:lnTo>
                    <a:pt x="367716" y="82259"/>
                  </a:lnTo>
                  <a:lnTo>
                    <a:pt x="371146" y="76948"/>
                  </a:lnTo>
                  <a:lnTo>
                    <a:pt x="375209" y="54839"/>
                  </a:lnTo>
                  <a:lnTo>
                    <a:pt x="371146" y="33343"/>
                  </a:lnTo>
                  <a:lnTo>
                    <a:pt x="368085" y="28709"/>
                  </a:lnTo>
                  <a:close/>
                </a:path>
                <a:path w="592454" h="111125">
                  <a:moveTo>
                    <a:pt x="261323" y="1938"/>
                  </a:moveTo>
                  <a:lnTo>
                    <a:pt x="233578" y="1938"/>
                  </a:lnTo>
                  <a:lnTo>
                    <a:pt x="230350" y="4195"/>
                  </a:lnTo>
                  <a:lnTo>
                    <a:pt x="228093" y="9035"/>
                  </a:lnTo>
                  <a:lnTo>
                    <a:pt x="222285" y="23228"/>
                  </a:lnTo>
                  <a:lnTo>
                    <a:pt x="218738" y="31292"/>
                  </a:lnTo>
                  <a:lnTo>
                    <a:pt x="216155" y="40968"/>
                  </a:lnTo>
                  <a:lnTo>
                    <a:pt x="245614" y="40968"/>
                  </a:lnTo>
                  <a:lnTo>
                    <a:pt x="260678" y="13548"/>
                  </a:lnTo>
                  <a:lnTo>
                    <a:pt x="264547" y="6774"/>
                  </a:lnTo>
                  <a:lnTo>
                    <a:pt x="261323" y="1938"/>
                  </a:lnTo>
                  <a:close/>
                </a:path>
                <a:path w="592454" h="111125">
                  <a:moveTo>
                    <a:pt x="416827" y="1938"/>
                  </a:moveTo>
                  <a:lnTo>
                    <a:pt x="390694" y="1938"/>
                  </a:lnTo>
                  <a:lnTo>
                    <a:pt x="387143" y="5162"/>
                  </a:lnTo>
                  <a:lnTo>
                    <a:pt x="387143" y="105810"/>
                  </a:lnTo>
                  <a:lnTo>
                    <a:pt x="390694" y="109357"/>
                  </a:lnTo>
                  <a:lnTo>
                    <a:pt x="415537" y="109357"/>
                  </a:lnTo>
                  <a:lnTo>
                    <a:pt x="418761" y="105810"/>
                  </a:lnTo>
                  <a:lnTo>
                    <a:pt x="418695" y="60647"/>
                  </a:lnTo>
                  <a:lnTo>
                    <a:pt x="417472" y="48710"/>
                  </a:lnTo>
                  <a:lnTo>
                    <a:pt x="443852" y="48710"/>
                  </a:lnTo>
                  <a:lnTo>
                    <a:pt x="440694" y="42907"/>
                  </a:lnTo>
                  <a:lnTo>
                    <a:pt x="422940" y="8386"/>
                  </a:lnTo>
                  <a:lnTo>
                    <a:pt x="420373" y="3872"/>
                  </a:lnTo>
                  <a:lnTo>
                    <a:pt x="416827" y="1938"/>
                  </a:lnTo>
                  <a:close/>
                </a:path>
                <a:path w="592454" h="111125">
                  <a:moveTo>
                    <a:pt x="443852" y="48710"/>
                  </a:moveTo>
                  <a:lnTo>
                    <a:pt x="417794" y="48710"/>
                  </a:lnTo>
                  <a:lnTo>
                    <a:pt x="422295" y="60647"/>
                  </a:lnTo>
                  <a:lnTo>
                    <a:pt x="426809" y="68388"/>
                  </a:lnTo>
                  <a:lnTo>
                    <a:pt x="444563" y="102582"/>
                  </a:lnTo>
                  <a:lnTo>
                    <a:pt x="447143" y="107422"/>
                  </a:lnTo>
                  <a:lnTo>
                    <a:pt x="450711" y="109357"/>
                  </a:lnTo>
                  <a:lnTo>
                    <a:pt x="476848" y="109357"/>
                  </a:lnTo>
                  <a:lnTo>
                    <a:pt x="480373" y="105810"/>
                  </a:lnTo>
                  <a:lnTo>
                    <a:pt x="480373" y="62581"/>
                  </a:lnTo>
                  <a:lnTo>
                    <a:pt x="449722" y="62581"/>
                  </a:lnTo>
                  <a:lnTo>
                    <a:pt x="444907" y="50648"/>
                  </a:lnTo>
                  <a:lnTo>
                    <a:pt x="443852" y="48710"/>
                  </a:lnTo>
                  <a:close/>
                </a:path>
                <a:path w="592454" h="111125">
                  <a:moveTo>
                    <a:pt x="476848" y="1938"/>
                  </a:moveTo>
                  <a:lnTo>
                    <a:pt x="452000" y="1938"/>
                  </a:lnTo>
                  <a:lnTo>
                    <a:pt x="448776" y="5162"/>
                  </a:lnTo>
                  <a:lnTo>
                    <a:pt x="448842" y="50648"/>
                  </a:lnTo>
                  <a:lnTo>
                    <a:pt x="450066" y="62581"/>
                  </a:lnTo>
                  <a:lnTo>
                    <a:pt x="480373" y="62581"/>
                  </a:lnTo>
                  <a:lnTo>
                    <a:pt x="480373" y="5162"/>
                  </a:lnTo>
                  <a:lnTo>
                    <a:pt x="476848" y="1938"/>
                  </a:lnTo>
                  <a:close/>
                </a:path>
                <a:path w="592454" h="111125">
                  <a:moveTo>
                    <a:pt x="535872" y="1938"/>
                  </a:moveTo>
                  <a:lnTo>
                    <a:pt x="500062" y="1938"/>
                  </a:lnTo>
                  <a:lnTo>
                    <a:pt x="496838" y="5162"/>
                  </a:lnTo>
                  <a:lnTo>
                    <a:pt x="496838" y="105810"/>
                  </a:lnTo>
                  <a:lnTo>
                    <a:pt x="500062" y="109357"/>
                  </a:lnTo>
                  <a:lnTo>
                    <a:pt x="535872" y="109357"/>
                  </a:lnTo>
                  <a:lnTo>
                    <a:pt x="559207" y="105652"/>
                  </a:lnTo>
                  <a:lnTo>
                    <a:pt x="576888" y="94961"/>
                  </a:lnTo>
                  <a:lnTo>
                    <a:pt x="585243" y="82259"/>
                  </a:lnTo>
                  <a:lnTo>
                    <a:pt x="528134" y="82259"/>
                  </a:lnTo>
                  <a:lnTo>
                    <a:pt x="528134" y="28709"/>
                  </a:lnTo>
                  <a:lnTo>
                    <a:pt x="585428" y="28709"/>
                  </a:lnTo>
                  <a:lnTo>
                    <a:pt x="576888" y="15969"/>
                  </a:lnTo>
                  <a:lnTo>
                    <a:pt x="559207" y="5536"/>
                  </a:lnTo>
                  <a:lnTo>
                    <a:pt x="535872" y="1938"/>
                  </a:lnTo>
                  <a:close/>
                </a:path>
                <a:path w="592454" h="111125">
                  <a:moveTo>
                    <a:pt x="585428" y="28709"/>
                  </a:moveTo>
                  <a:lnTo>
                    <a:pt x="534926" y="28709"/>
                  </a:lnTo>
                  <a:lnTo>
                    <a:pt x="545138" y="30348"/>
                  </a:lnTo>
                  <a:lnTo>
                    <a:pt x="552852" y="35283"/>
                  </a:lnTo>
                  <a:lnTo>
                    <a:pt x="557729" y="43544"/>
                  </a:lnTo>
                  <a:lnTo>
                    <a:pt x="559430" y="55162"/>
                  </a:lnTo>
                  <a:lnTo>
                    <a:pt x="557777" y="67017"/>
                  </a:lnTo>
                  <a:lnTo>
                    <a:pt x="552981" y="75485"/>
                  </a:lnTo>
                  <a:lnTo>
                    <a:pt x="545284" y="80566"/>
                  </a:lnTo>
                  <a:lnTo>
                    <a:pt x="534926" y="82259"/>
                  </a:lnTo>
                  <a:lnTo>
                    <a:pt x="585243" y="82259"/>
                  </a:lnTo>
                  <a:lnTo>
                    <a:pt x="588097" y="77919"/>
                  </a:lnTo>
                  <a:lnTo>
                    <a:pt x="592015" y="55162"/>
                  </a:lnTo>
                  <a:lnTo>
                    <a:pt x="588097" y="32692"/>
                  </a:lnTo>
                  <a:lnTo>
                    <a:pt x="585428" y="28709"/>
                  </a:lnTo>
                  <a:close/>
                </a:path>
              </a:pathLst>
            </a:custGeom>
            <a:solidFill>
              <a:srgbClr val="1F61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7797875" y="1645669"/>
            <a:ext cx="593725" cy="26670"/>
          </a:xfrm>
          <a:custGeom>
            <a:avLst/>
            <a:gdLst/>
            <a:ahLst/>
            <a:cxnLst/>
            <a:rect l="l" t="t" r="r" b="b"/>
            <a:pathLst>
              <a:path w="593725" h="26669">
                <a:moveTo>
                  <a:pt x="589737" y="0"/>
                </a:moveTo>
                <a:lnTo>
                  <a:pt x="3548" y="0"/>
                </a:lnTo>
                <a:lnTo>
                  <a:pt x="0" y="3266"/>
                </a:lnTo>
                <a:lnTo>
                  <a:pt x="0" y="22910"/>
                </a:lnTo>
                <a:lnTo>
                  <a:pt x="3548" y="26134"/>
                </a:lnTo>
                <a:lnTo>
                  <a:pt x="589737" y="26134"/>
                </a:lnTo>
                <a:lnTo>
                  <a:pt x="593305" y="22910"/>
                </a:lnTo>
                <a:lnTo>
                  <a:pt x="593305" y="3266"/>
                </a:lnTo>
                <a:close/>
              </a:path>
            </a:pathLst>
          </a:custGeom>
          <a:solidFill>
            <a:srgbClr val="1F61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799041" y="5859626"/>
            <a:ext cx="1019331" cy="7212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20955" y="670824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20955" y="3814919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20955" y="2959658"/>
            <a:ext cx="84696" cy="1762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20955" y="2674544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20955" y="955938"/>
            <a:ext cx="84696" cy="1762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20955" y="4099367"/>
            <a:ext cx="84696" cy="1762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20955" y="1811199"/>
            <a:ext cx="84696" cy="1756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20955" y="4954627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20955" y="6368174"/>
            <a:ext cx="84696" cy="17630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20955" y="101261"/>
            <a:ext cx="84696" cy="17635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20955" y="3244690"/>
            <a:ext cx="84696" cy="17635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20955" y="1240970"/>
            <a:ext cx="84696" cy="17635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20955" y="4384481"/>
            <a:ext cx="84696" cy="17626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20955" y="5798637"/>
            <a:ext cx="84696" cy="17626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20955" y="5239075"/>
            <a:ext cx="84696" cy="1762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20955" y="2095647"/>
            <a:ext cx="84696" cy="1762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20955" y="6653255"/>
            <a:ext cx="84696" cy="17630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20955" y="386376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20955" y="3529804"/>
            <a:ext cx="84696" cy="176269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20955" y="1526084"/>
            <a:ext cx="84696" cy="1756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20955" y="4669513"/>
            <a:ext cx="84696" cy="17635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20955" y="6083751"/>
            <a:ext cx="84696" cy="17563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20955" y="2380678"/>
            <a:ext cx="84696" cy="176352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20955" y="5524190"/>
            <a:ext cx="84696" cy="1762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178813" y="1652777"/>
            <a:ext cx="6139180" cy="0"/>
          </a:xfrm>
          <a:custGeom>
            <a:avLst/>
            <a:gdLst/>
            <a:ahLst/>
            <a:cxnLst/>
            <a:rect l="l" t="t" r="r" b="b"/>
            <a:pathLst>
              <a:path w="6139180">
                <a:moveTo>
                  <a:pt x="0" y="0"/>
                </a:moveTo>
                <a:lnTo>
                  <a:pt x="6138926" y="0"/>
                </a:lnTo>
              </a:path>
            </a:pathLst>
          </a:custGeom>
          <a:ln w="28956">
            <a:solidFill>
              <a:srgbClr val="2DBA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1210767" y="1833829"/>
            <a:ext cx="4961890" cy="40779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10235">
              <a:lnSpc>
                <a:spcPct val="100000"/>
              </a:lnSpc>
              <a:spcBef>
                <a:spcPts val="95"/>
              </a:spcBef>
            </a:pPr>
            <a:r>
              <a:rPr sz="5500" spc="130" dirty="0">
                <a:solidFill>
                  <a:srgbClr val="0D5A56"/>
                </a:solidFill>
                <a:latin typeface="Arial"/>
                <a:cs typeface="Arial"/>
              </a:rPr>
              <a:t>“</a:t>
            </a:r>
            <a:r>
              <a:rPr sz="5500" b="1" spc="130" dirty="0">
                <a:solidFill>
                  <a:srgbClr val="0D5A56"/>
                </a:solidFill>
                <a:latin typeface="Carlito"/>
                <a:cs typeface="Carlito"/>
              </a:rPr>
              <a:t>De </a:t>
            </a:r>
            <a:r>
              <a:rPr sz="5500" b="1" spc="-25" dirty="0">
                <a:solidFill>
                  <a:srgbClr val="0D5A56"/>
                </a:solidFill>
                <a:latin typeface="Carlito"/>
                <a:cs typeface="Carlito"/>
              </a:rPr>
              <a:t>grenzen  </a:t>
            </a:r>
            <a:r>
              <a:rPr sz="5500" b="1" spc="-30" dirty="0">
                <a:solidFill>
                  <a:srgbClr val="0D5A56"/>
                </a:solidFill>
                <a:latin typeface="Carlito"/>
                <a:cs typeface="Carlito"/>
              </a:rPr>
              <a:t>van </a:t>
            </a:r>
            <a:r>
              <a:rPr sz="5500" b="1" spc="-10" dirty="0">
                <a:solidFill>
                  <a:srgbClr val="0D5A56"/>
                </a:solidFill>
                <a:latin typeface="Carlito"/>
                <a:cs typeface="Carlito"/>
              </a:rPr>
              <a:t>mijn </a:t>
            </a:r>
            <a:r>
              <a:rPr sz="5500" b="1" spc="-15" dirty="0">
                <a:solidFill>
                  <a:srgbClr val="0D5A56"/>
                </a:solidFill>
                <a:latin typeface="Carlito"/>
                <a:cs typeface="Carlito"/>
              </a:rPr>
              <a:t>taal…  </a:t>
            </a:r>
            <a:r>
              <a:rPr sz="5500" b="1" spc="-10" dirty="0">
                <a:solidFill>
                  <a:srgbClr val="0D5A56"/>
                </a:solidFill>
                <a:latin typeface="Carlito"/>
                <a:cs typeface="Carlito"/>
              </a:rPr>
              <a:t>zijn </a:t>
            </a:r>
            <a:r>
              <a:rPr sz="5500" b="1" spc="-5" dirty="0">
                <a:solidFill>
                  <a:srgbClr val="0D5A56"/>
                </a:solidFill>
                <a:latin typeface="Carlito"/>
                <a:cs typeface="Carlito"/>
              </a:rPr>
              <a:t>de</a:t>
            </a:r>
            <a:r>
              <a:rPr sz="5500" b="1" spc="-65" dirty="0">
                <a:solidFill>
                  <a:srgbClr val="0D5A56"/>
                </a:solidFill>
                <a:latin typeface="Carlito"/>
                <a:cs typeface="Carlito"/>
              </a:rPr>
              <a:t> </a:t>
            </a:r>
            <a:r>
              <a:rPr sz="5500" b="1" spc="-30" dirty="0">
                <a:solidFill>
                  <a:srgbClr val="0D5A56"/>
                </a:solidFill>
                <a:latin typeface="Carlito"/>
                <a:cs typeface="Carlito"/>
              </a:rPr>
              <a:t>grenzen</a:t>
            </a:r>
            <a:endParaRPr sz="55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5500" b="1" spc="-30" dirty="0">
                <a:solidFill>
                  <a:srgbClr val="0D5A56"/>
                </a:solidFill>
                <a:latin typeface="Carlito"/>
                <a:cs typeface="Carlito"/>
              </a:rPr>
              <a:t>van </a:t>
            </a:r>
            <a:r>
              <a:rPr sz="5500" b="1" spc="-10" dirty="0">
                <a:solidFill>
                  <a:srgbClr val="0D5A56"/>
                </a:solidFill>
                <a:latin typeface="Carlito"/>
                <a:cs typeface="Carlito"/>
              </a:rPr>
              <a:t>mijn</a:t>
            </a:r>
            <a:r>
              <a:rPr sz="5500" b="1" spc="-55" dirty="0">
                <a:solidFill>
                  <a:srgbClr val="0D5A56"/>
                </a:solidFill>
                <a:latin typeface="Carlito"/>
                <a:cs typeface="Carlito"/>
              </a:rPr>
              <a:t> </a:t>
            </a:r>
            <a:r>
              <a:rPr sz="5500" b="1" spc="40" dirty="0">
                <a:solidFill>
                  <a:srgbClr val="0D5A56"/>
                </a:solidFill>
                <a:latin typeface="Carlito"/>
                <a:cs typeface="Carlito"/>
              </a:rPr>
              <a:t>wereld</a:t>
            </a:r>
            <a:r>
              <a:rPr sz="5500" spc="40" dirty="0">
                <a:solidFill>
                  <a:srgbClr val="0D5A56"/>
                </a:solidFill>
                <a:latin typeface="Arial"/>
                <a:cs typeface="Arial"/>
              </a:rPr>
              <a:t>”</a:t>
            </a:r>
            <a:endParaRPr sz="5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110"/>
              </a:spcBef>
            </a:pPr>
            <a:r>
              <a:rPr sz="2000" spc="-55" dirty="0">
                <a:solidFill>
                  <a:srgbClr val="2DBAE0"/>
                </a:solidFill>
                <a:latin typeface="Arial"/>
                <a:cs typeface="Arial"/>
              </a:rPr>
              <a:t>- </a:t>
            </a:r>
            <a:r>
              <a:rPr sz="2000" spc="-105" dirty="0">
                <a:solidFill>
                  <a:srgbClr val="2DBAE0"/>
                </a:solidFill>
                <a:latin typeface="Arial"/>
                <a:cs typeface="Arial"/>
              </a:rPr>
              <a:t>Ludwig </a:t>
            </a:r>
            <a:r>
              <a:rPr sz="2000" spc="-60" dirty="0">
                <a:solidFill>
                  <a:srgbClr val="2DBAE0"/>
                </a:solidFill>
                <a:latin typeface="Arial"/>
                <a:cs typeface="Arial"/>
              </a:rPr>
              <a:t>Wittgenstein</a:t>
            </a:r>
            <a:r>
              <a:rPr sz="2000" spc="-235" dirty="0">
                <a:solidFill>
                  <a:srgbClr val="2DBAE0"/>
                </a:solidFill>
                <a:latin typeface="Arial"/>
                <a:cs typeface="Arial"/>
              </a:rPr>
              <a:t> </a:t>
            </a:r>
            <a:r>
              <a:rPr sz="2000" spc="-90" dirty="0">
                <a:solidFill>
                  <a:srgbClr val="2DBAE0"/>
                </a:solidFill>
                <a:latin typeface="Arial"/>
                <a:cs typeface="Arial"/>
              </a:rPr>
              <a:t>(1963)</a:t>
            </a:r>
            <a:endParaRPr sz="2000">
              <a:latin typeface="Arial"/>
              <a:cs typeface="Arial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pc="-55" dirty="0"/>
              <a:t>Toolkit </a:t>
            </a:r>
            <a:r>
              <a:rPr spc="-25" dirty="0"/>
              <a:t>met </a:t>
            </a:r>
            <a:r>
              <a:rPr spc="-50" dirty="0"/>
              <a:t>‘Anti-stigma </a:t>
            </a:r>
            <a:r>
              <a:rPr spc="-25" dirty="0"/>
              <a:t>activiteiten’ </a:t>
            </a:r>
            <a:r>
              <a:rPr spc="-45" dirty="0"/>
              <a:t>voor</a:t>
            </a:r>
            <a:r>
              <a:rPr spc="-155" dirty="0"/>
              <a:t> </a:t>
            </a:r>
            <a:r>
              <a:rPr spc="-55" dirty="0"/>
              <a:t>hulpverleners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993</Words>
  <Application>Microsoft Office PowerPoint</Application>
  <PresentationFormat>Diavoorstelling (4:3)</PresentationFormat>
  <Paragraphs>145</Paragraphs>
  <Slides>19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Carlito</vt:lpstr>
      <vt:lpstr>Office Theme</vt:lpstr>
      <vt:lpstr>Toolkit met ‘Anti-stigma activiteiten’ voor hulpverleners</vt:lpstr>
      <vt:lpstr>WAT DOET BEYOND THE LABEL</vt:lpstr>
      <vt:lpstr>BASISREGELS BEYOND THE LABEL</vt:lpstr>
      <vt:lpstr>WAT IS STIGMA</vt:lpstr>
      <vt:lpstr>WAT IS DISCRIMINATIE</vt:lpstr>
      <vt:lpstr>STIGMATISERING</vt:lpstr>
      <vt:lpstr>GELAAGDHEID VAN STIGMATISERING</vt:lpstr>
      <vt:lpstr>GEVOLGEN VAN STIGMATISERING</vt:lpstr>
      <vt:lpstr>PIJN DOEN</vt:lpstr>
      <vt:lpstr>BEKENDE MENSEN MET EEN PSYCHISCHE AANDOENING</vt:lpstr>
      <vt:lpstr>BN’ERS MET EEN PSYCHISCHE AANDOENING</vt:lpstr>
      <vt:lpstr>DE ANDERE KANT VAN HET VERHAAL</vt:lpstr>
      <vt:lpstr>MODEL UIT DE HERSTELBEWEGING</vt:lpstr>
      <vt:lpstr>SOCIALE CONTEXT</vt:lpstr>
      <vt:lpstr>1</vt:lpstr>
      <vt:lpstr>2</vt:lpstr>
      <vt:lpstr>3</vt:lpstr>
      <vt:lpstr>WAT IS STIGMATISERING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werkambassadeurs dag 1</dc:title>
  <dc:creator>Saskia</dc:creator>
  <cp:lastModifiedBy>Melisande van Engelenburg | MIND</cp:lastModifiedBy>
  <cp:revision>1</cp:revision>
  <dcterms:created xsi:type="dcterms:W3CDTF">2022-06-08T08:35:33Z</dcterms:created>
  <dcterms:modified xsi:type="dcterms:W3CDTF">2023-12-11T14:42:13Z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2020-02-17T00:00:00Z</vt:filetime>
  </property>
  <property fmtid="{D5CDD505-2E9C-101B-9397-08002B2CF9AE}" pid="3" name="Creator">
    <vt:lpwstr>Microsoft® PowerPoint® voor Office 365</vt:lpwstr>
  </property>
  <property fmtid="{D5CDD505-2E9C-101B-9397-08002B2CF9AE}" pid="4" name="LastSaved">
    <vt:filetime>2022-06-08T00:00:00Z</vt:filetime>
  </property>
</Properties>
</file>